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9" r:id="rId2"/>
    <p:sldId id="257" r:id="rId3"/>
    <p:sldId id="26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F9AE5-6487-4B2C-A183-9D36119DBF68}" type="datetimeFigureOut">
              <a:rPr lang="ru-RU" smtClean="0"/>
              <a:t>06.02.2020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16DFB-6550-440F-8DE4-C77215F5F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88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3E039-59B7-40A8-ACE7-8F8A1861DB7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827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E095F-8B10-4B0E-A44E-3A86BC44067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874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16DFB-6550-440F-8DE4-C77215F5FE3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955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E095F-8B10-4B0E-A44E-3A86BC44067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34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70AAA-402F-4164-835E-93B37BAB8C24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D60A-6ADF-4A85-99B9-18D5596AF5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3496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69A4B-01E1-4F4F-9155-EA65C8A919FC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0252E-007D-49D2-A71E-0C41007BD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7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102E7-30E5-4BFA-95EA-17E62E137C03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6C2AB-E2E5-4873-B1F9-0A3CAAEBD2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6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33B1B-0379-4CCF-9F76-3AE62AF18F17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ABAD-2CFF-4644-8740-B28103CC9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945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D0CF3-F0F0-47EC-BA79-6630D2E2A35A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0AF7A-FC19-4CD1-8813-751569B69B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394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99F3E-6455-43DC-9DC8-278DD366052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C4C3B-6851-4457-B4E6-EAAF25B742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9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29DB5-48A8-454C-9800-DD0F0A3EFC7F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14FFC-4970-4FED-A692-B6AF18914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15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92E9B-CCA3-4C0F-A257-4686ED9EEFC1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6243D-E9FF-4713-92A2-AA7C7DC16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49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532A7-7502-4DE3-AE31-0A1C6802BF1D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72CAB-64B2-41EE-9D14-49D8ECF4A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578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3F101-5CDE-4F31-9142-788000C30265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9C66B-3B2A-443D-B3A9-41EF20C74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79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C1127-D935-4655-82AF-59A670E1ADF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E5B7C-1BFD-4AE1-A962-6C6CC4D4B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97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5C720A-CD5E-4364-B770-78E0A5EF7F74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870ACF-A293-4E22-9B82-574EB4190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1497" y="5877272"/>
            <a:ext cx="8033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ntino script" pitchFamily="2" charset="0"/>
              </a:rPr>
              <a:t>Автор: Дмитроченков А.Е.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7452" y="2559909"/>
            <a:ext cx="9136548" cy="1182589"/>
            <a:chOff x="0" y="2334364"/>
            <a:chExt cx="9144000" cy="1182589"/>
          </a:xfrm>
        </p:grpSpPr>
        <p:sp>
          <p:nvSpPr>
            <p:cNvPr id="11" name="TextBox 10"/>
            <p:cNvSpPr txBox="1"/>
            <p:nvPr/>
          </p:nvSpPr>
          <p:spPr>
            <a:xfrm>
              <a:off x="0" y="2334364"/>
              <a:ext cx="9144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 smtClean="0">
                  <a:ln w="18000">
                    <a:solidFill>
                      <a:schemeClr val="accent1">
                        <a:lumMod val="75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Malgun Gothic" pitchFamily="34" charset="-127"/>
                  <a:ea typeface="Malgun Gothic" pitchFamily="34" charset="-127"/>
                </a:rPr>
                <a:t>ПРОФЕССИОНАЛЬНОЙ</a:t>
              </a:r>
              <a:endParaRPr lang="ru-RU" sz="4000" b="1" dirty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0" y="2809067"/>
              <a:ext cx="91440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 smtClean="0">
                  <a:ln w="18000">
                    <a:solidFill>
                      <a:schemeClr val="accent1">
                        <a:lumMod val="75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Malgun Gothic" pitchFamily="34" charset="-127"/>
                  <a:ea typeface="Malgun Gothic" pitchFamily="34" charset="-127"/>
                </a:rPr>
                <a:t>ДЕЯТЕЛЬНОСТИ</a:t>
              </a:r>
              <a:endParaRPr lang="ru-RU" sz="4000" dirty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latin typeface="Malgun Gothic" pitchFamily="34" charset="-127"/>
                <a:ea typeface="Malgun Gothic" pitchFamily="34" charset="-127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78342" y="6237312"/>
            <a:ext cx="8211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Брянское государственное училище олимпийского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резерва    201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8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г.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31717"/>
            <a:ext cx="9144000" cy="101566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gradFill>
                  <a:gsLst>
                    <a:gs pos="0">
                      <a:schemeClr val="tx1"/>
                    </a:gs>
                    <a:gs pos="86000">
                      <a:schemeClr val="accent1">
                        <a:lumMod val="66000"/>
                        <a:lumOff val="34000"/>
                      </a:schemeClr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0"/>
                </a:gradFill>
                <a:effectLst>
                  <a:reflection blurRad="25400" stA="60000" endPos="45000" dist="12700" dir="5400000" sy="-100000" algn="bl" rotWithShape="0"/>
                </a:effectLst>
                <a:latin typeface="Malgun Gothic" pitchFamily="34" charset="-127"/>
                <a:ea typeface="Malgun Gothic" pitchFamily="34" charset="-127"/>
              </a:rPr>
              <a:t>ПРАВОВОЕ</a:t>
            </a:r>
            <a:endParaRPr lang="ru-RU" sz="6000" b="1" dirty="0">
              <a:ln>
                <a:solidFill>
                  <a:schemeClr val="accent1">
                    <a:lumMod val="75000"/>
                  </a:schemeClr>
                </a:solidFill>
              </a:ln>
              <a:gradFill>
                <a:gsLst>
                  <a:gs pos="0">
                    <a:schemeClr val="tx1"/>
                  </a:gs>
                  <a:gs pos="86000">
                    <a:schemeClr val="accent1">
                      <a:lumMod val="66000"/>
                      <a:lumOff val="34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  <a:effectLst>
                <a:reflection blurRad="25400" stA="60000" endPos="45000" dist="12700" dir="5400000" sy="-100000" algn="bl" rotWithShape="0"/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7667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pc="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учебные материалы по дисциплине</a:t>
            </a:r>
            <a:endParaRPr lang="ru-RU" sz="2000" spc="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3933056"/>
            <a:ext cx="301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Занятие 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r>
              <a:rPr lang="en-US" sz="36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623805"/>
            <a:ext cx="9144000" cy="101566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gradFill>
                  <a:gsLst>
                    <a:gs pos="0">
                      <a:schemeClr val="tx1"/>
                    </a:gs>
                    <a:gs pos="86000">
                      <a:schemeClr val="accent1">
                        <a:lumMod val="66000"/>
                        <a:lumOff val="34000"/>
                      </a:schemeClr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0"/>
                </a:gradFill>
                <a:effectLst>
                  <a:reflection blurRad="25400" stA="60000" endPos="45000" dist="12700" dir="5400000" sy="-100000" algn="bl" rotWithShape="0"/>
                </a:effectLst>
                <a:latin typeface="Malgun Gothic" pitchFamily="34" charset="-127"/>
                <a:ea typeface="Malgun Gothic" pitchFamily="34" charset="-127"/>
              </a:rPr>
              <a:t>ОБЕСПЕЧЕНИЕ</a:t>
            </a:r>
            <a:endParaRPr lang="ru-RU" sz="6000" b="1" dirty="0">
              <a:ln>
                <a:solidFill>
                  <a:schemeClr val="accent1">
                    <a:lumMod val="75000"/>
                  </a:schemeClr>
                </a:solidFill>
              </a:ln>
              <a:gradFill>
                <a:gsLst>
                  <a:gs pos="0">
                    <a:schemeClr val="tx1"/>
                  </a:gs>
                  <a:gs pos="86000">
                    <a:schemeClr val="accent1">
                      <a:lumMod val="66000"/>
                      <a:lumOff val="34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  <a:effectLst>
                <a:reflection blurRad="25400" stA="60000" endPos="45000" dist="12700" dir="5400000" sy="-100000" algn="bl" rotWithShape="0"/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pic>
        <p:nvPicPr>
          <p:cNvPr id="14" name="Рисунок 13" descr="Rossport.gif"/>
          <p:cNvPicPr>
            <a:picLocks noChangeAspect="1"/>
          </p:cNvPicPr>
          <p:nvPr/>
        </p:nvPicPr>
        <p:blipFill rotWithShape="1">
          <a:blip r:embed="rId4"/>
          <a:srcRect l="7319" r="12724" b="7848"/>
          <a:stretch/>
        </p:blipFill>
        <p:spPr>
          <a:xfrm>
            <a:off x="3314564" y="3624557"/>
            <a:ext cx="2339506" cy="271438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0562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4"/>
          <p:cNvSpPr>
            <a:spLocks noChangeArrowheads="1"/>
          </p:cNvSpPr>
          <p:nvPr/>
        </p:nvSpPr>
        <p:spPr bwMode="auto">
          <a:xfrm>
            <a:off x="251520" y="3573016"/>
            <a:ext cx="87129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32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Обязательства в гражданском праве.</a:t>
            </a:r>
          </a:p>
          <a:p>
            <a:pPr marL="514350" indent="-514350">
              <a:buAutoNum type="arabicPeriod"/>
            </a:pPr>
            <a:r>
              <a:rPr lang="ru-RU" sz="32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Сущность и виды договоров.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620688"/>
            <a:ext cx="407082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Занятие: 9 (2 час)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484784"/>
            <a:ext cx="8352928" cy="14465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4400" dirty="0" smtClean="0">
                <a:solidFill>
                  <a:srgbClr val="C00000"/>
                </a:solidFill>
                <a:latin typeface="Arial" panose="020B0604020202020204" pitchFamily="34" charset="0"/>
              </a:rPr>
              <a:t>Охрана труда и </a:t>
            </a:r>
            <a:r>
              <a:rPr lang="ru-RU" sz="4400" smtClean="0">
                <a:solidFill>
                  <a:srgbClr val="C00000"/>
                </a:solidFill>
                <a:latin typeface="Arial" panose="020B0604020202020204" pitchFamily="34" charset="0"/>
              </a:rPr>
              <a:t>трудовая дисциплина.</a:t>
            </a:r>
            <a:endParaRPr lang="ru-RU" sz="44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418" y="3596601"/>
            <a:ext cx="38575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Как </a:t>
            </a:r>
            <a:r>
              <a:rPr lang="ru-RU" sz="2000" i="1" dirty="0"/>
              <a:t>правило, обязательства являются сложными правоотношениями, в котором на должнике лежит обязанность выполнить целый ряд действий</a:t>
            </a:r>
            <a:r>
              <a:rPr lang="ru-RU" sz="2000" i="1" dirty="0" smtClean="0"/>
              <a:t>.</a:t>
            </a:r>
            <a:endParaRPr lang="ru-RU" sz="2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2126"/>
            <a:ext cx="82172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kern="0" spc="-1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+mn-lt"/>
              </a:rPr>
              <a:t>ОБЯЗАТЕЛЬСТВА</a:t>
            </a:r>
            <a:endParaRPr lang="ru-RU" sz="6000" kern="0" spc="-1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  <a:latin typeface="+mn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171" y="2276872"/>
            <a:ext cx="5211042" cy="448611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03895" y="1037789"/>
            <a:ext cx="84299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Обязательство</a:t>
            </a:r>
            <a:r>
              <a:rPr lang="ru-RU" sz="2400" dirty="0">
                <a:solidFill>
                  <a:prstClr val="black"/>
                </a:solidFill>
              </a:rPr>
              <a:t> — это гражданское </a:t>
            </a:r>
            <a:r>
              <a:rPr lang="ru-RU" sz="2400" dirty="0" smtClean="0">
                <a:solidFill>
                  <a:prstClr val="black"/>
                </a:solidFill>
              </a:rPr>
              <a:t>правоотношение между должником и кредитором, </a:t>
            </a:r>
            <a:r>
              <a:rPr lang="ru-RU" sz="2400" dirty="0">
                <a:solidFill>
                  <a:prstClr val="black"/>
                </a:solidFill>
              </a:rPr>
              <a:t>в котором </a:t>
            </a:r>
            <a:r>
              <a:rPr lang="ru-RU" sz="2400" dirty="0" smtClean="0">
                <a:solidFill>
                  <a:prstClr val="black"/>
                </a:solidFill>
              </a:rPr>
              <a:t>должник обязан </a:t>
            </a:r>
            <a:r>
              <a:rPr lang="ru-RU" sz="2400" dirty="0">
                <a:solidFill>
                  <a:prstClr val="black"/>
                </a:solidFill>
              </a:rPr>
              <a:t>совершить определенные </a:t>
            </a:r>
            <a:r>
              <a:rPr lang="ru-RU" sz="2400" dirty="0" smtClean="0">
                <a:solidFill>
                  <a:prstClr val="black"/>
                </a:solidFill>
              </a:rPr>
              <a:t>действия в </a:t>
            </a:r>
            <a:r>
              <a:rPr lang="ru-RU" sz="2400" dirty="0">
                <a:solidFill>
                  <a:prstClr val="black"/>
                </a:solidFill>
              </a:rPr>
              <a:t>пользу </a:t>
            </a:r>
            <a:r>
              <a:rPr lang="ru-RU" sz="2400" dirty="0" smtClean="0">
                <a:solidFill>
                  <a:prstClr val="black"/>
                </a:solidFill>
              </a:rPr>
              <a:t>кредитора, </a:t>
            </a:r>
            <a:r>
              <a:rPr lang="ru-RU" sz="2400" dirty="0">
                <a:solidFill>
                  <a:prstClr val="black"/>
                </a:solidFill>
              </a:rPr>
              <a:t>а кредитор имеет </a:t>
            </a:r>
            <a:endParaRPr lang="ru-RU" sz="2400" dirty="0" smtClean="0">
              <a:solidFill>
                <a:prstClr val="black"/>
              </a:solidFill>
            </a:endParaRPr>
          </a:p>
          <a:p>
            <a:pPr lvl="0"/>
            <a:r>
              <a:rPr lang="ru-RU" sz="2400" dirty="0" smtClean="0">
                <a:solidFill>
                  <a:prstClr val="black"/>
                </a:solidFill>
              </a:rPr>
              <a:t>право </a:t>
            </a:r>
            <a:r>
              <a:rPr lang="ru-RU" sz="2400" dirty="0">
                <a:solidFill>
                  <a:prstClr val="black"/>
                </a:solidFill>
              </a:rPr>
              <a:t>требовать от должника </a:t>
            </a:r>
            <a:endParaRPr lang="ru-RU" sz="2400" dirty="0" smtClean="0">
              <a:solidFill>
                <a:prstClr val="black"/>
              </a:solidFill>
            </a:endParaRPr>
          </a:p>
          <a:p>
            <a:pPr lvl="0"/>
            <a:r>
              <a:rPr lang="ru-RU" sz="2400" dirty="0" smtClean="0">
                <a:solidFill>
                  <a:prstClr val="black"/>
                </a:solidFill>
              </a:rPr>
              <a:t>исполнения </a:t>
            </a:r>
            <a:r>
              <a:rPr lang="ru-RU" sz="2400" dirty="0">
                <a:solidFill>
                  <a:prstClr val="black"/>
                </a:solidFill>
              </a:rPr>
              <a:t>его обязанности.</a:t>
            </a:r>
          </a:p>
        </p:txBody>
      </p:sp>
    </p:spTree>
    <p:extLst>
      <p:ext uri="{BB962C8B-B14F-4D97-AF65-F5344CB8AC3E}">
        <p14:creationId xmlns:p14="http://schemas.microsoft.com/office/powerpoint/2010/main" val="95793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71800" y="0"/>
            <a:ext cx="4578301" cy="175432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7582" y="2349669"/>
            <a:ext cx="63488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Учебник </a:t>
            </a:r>
            <a:endParaRPr lang="en-US" sz="36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Глава </a:t>
            </a:r>
            <a:r>
              <a:rPr lang="en-US" sz="3600" b="1" i="1" dirty="0">
                <a:solidFill>
                  <a:schemeClr val="accent2">
                    <a:lumMod val="75000"/>
                  </a:schemeClr>
                </a:solidFill>
              </a:rPr>
              <a:t>VI</a:t>
            </a: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3600" i="1" dirty="0">
                <a:solidFill>
                  <a:schemeClr val="accent2">
                    <a:lumMod val="75000"/>
                  </a:schemeClr>
                </a:solidFill>
              </a:rPr>
              <a:t> § </a:t>
            </a:r>
            <a:r>
              <a:rPr lang="en-US" sz="3600" i="1" dirty="0">
                <a:solidFill>
                  <a:schemeClr val="accent2">
                    <a:lumMod val="75000"/>
                  </a:schemeClr>
                </a:solidFill>
              </a:rPr>
              <a:t>8-10</a:t>
            </a:r>
            <a:r>
              <a:rPr lang="ru-RU" sz="3600" i="1" dirty="0">
                <a:solidFill>
                  <a:schemeClr val="accent2">
                    <a:lumMod val="75000"/>
                  </a:schemeClr>
                </a:solidFill>
              </a:rPr>
              <a:t> стр.</a:t>
            </a:r>
            <a:r>
              <a:rPr lang="en-US" sz="3600" i="1" dirty="0">
                <a:solidFill>
                  <a:schemeClr val="accent2">
                    <a:lumMod val="75000"/>
                  </a:schemeClr>
                </a:solidFill>
              </a:rPr>
              <a:t>116-121</a:t>
            </a:r>
            <a:r>
              <a:rPr lang="ru-RU" sz="3600" i="1" dirty="0">
                <a:solidFill>
                  <a:schemeClr val="accent2">
                    <a:lumMod val="75000"/>
                  </a:schemeClr>
                </a:solidFill>
              </a:rPr>
              <a:t>. Конспект</a:t>
            </a: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3050474" cy="6641976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5026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4BDBD27-F282-4E08-8B04-F5D262F4293A"/>
  <p:tag name="ISPRING_SCORM_RATE_SLIDES" val="1"/>
  <p:tag name="ISPRING_SCORM_PASSING_SCORE" val="100.0000000000"/>
  <p:tag name="ISPRINGONLINEFOLDERID" val="0"/>
  <p:tag name="ISPRINGONLINEFOLDERPATH" val="Каталог"/>
  <p:tag name="ISPRINGCLOUDFOLDERID" val="0"/>
  <p:tag name="ISPRINGCLOUDFOLDERPATH" val="Каталог"/>
  <p:tag name="ISPRING_PLAYERS_CUSTOMIZATION" val="UEsDBBQAAgAIAOmogknfwbQZ2AUAAFUWAAAdAAAAdW5pdmVyc2FsL2NvbW1vbl9tZXNzYWdlcy5sbmfNWF1PG0cUfY+U/7CyFKmVGpJUShRVfGhtD2aV9S7ZXQPph1aoIIQERorbKo82pA0VbaAoCEoDaWnVl/RhC3Yw+IO/MPMX+kt6751de22IdheE2gcj7+I5c++Zc8/cmcGRZ4sLyjezT0vzS8Wh1L2Buylltvjl0sx8cW4oVXBGbz9MKaWvposz0wtLxdmhVHEppYwM37wxuDBdnPt6em4Wvt+8oSiDi7OlEjyWhvGp+6zMzwylxtNuxsyPq8YTVzdzppvWcqlh/gtv8yPeFsu8zs8UfgqPTX7GPd6CF/XPn37w8YOHz+7df/Dh4B0fLA62nVd1PRJdIfD7d2NgG45l6i5MwHTXYFMOYL/iG4C/xbeSjTYLjq4ZDAB+g+Eb/GcAepsMYtxiEzB+D0Zvw+dV5OiCZTHDcW1dyzJXs13DdIgvnTksS6k0xLrCz0QZCKrCp8Hf8RqShK9b8LXN/xbf0j/rwGDb/62o4INYhu81+PuDAi8awO4JryqIIxlvie+4FxVj1syrmuFazHYsLeNopgFxbfBDWLq2KCv8GGDP5DwQQuNcAPJFDX4HccNvPJgUlxii9xTxI8LwJgUFIzC12kBkSJY6qRk51zFN3XaZkQ3eQGTbEM4hBFMWq0ASpV6GLxWAP/TlVUuIb6k2s0iznqhQlqeXQHCl8PfFCwwHYSg6ILKSNKIxLTemw8ehsF5DWGVYT8g5Gcw4w6X8A4SB1MvcYoCAYJkFgrftSdNCkW4i4ShAHK9gFZNcG5hdNSTgkCi996giam7NyJhQMhknPP8eYNCSA9IaP+mJIAowz2xbzTE3bU5B8RHYFj9IMsp8hKvKd5OMecJs6VNRgwx1QsupWHToDkENkjVsijUF+URD8Im/uPKXJRNY8UgN/qImvqdSQ75qIW8QawPJIrLZ4wLoQVN1ss0OTBBZq9eRPIqrjpV4cWwywLJYB+GcipXIaMBwMyyLkn5c0D51R1VNZ1kXNJ41J11HbgdEVKtL0CqEWVdI66B434c6FMDvbvl2bGTZ1C1FWlUtHtcIA6UgVsRLoLielNy+dHp2g76sgp2BdF/ztwBPZoPf/NU96XH+CzeM4/OOGZOby+SDdXt9yQDxFYJZDUmPn6DbXkdWdoYZqqWZEcKTOoF+h4TXF+J5+ikbj2z56H8qz07il5XoJVSZhJbLppJYnUkFef1p2XJ/Tmu4m/0E2ICLO654jk1jfAAGbR+4Oru9OD2/EH+YZoyaxFkbTB3TqGLDE90xdREMMwDZQ92CwqH4n+O2QDuI3z22ZcvYM0d0H9WdZQJYNal5qSPPF+N58fEmWdrWHHl68NBxooaSI8rF7ZXbXjKT/ihopd6RXiDyGvbTvlp97/OdFIav4LGrx0kjRRVq/Xu6GEdzdEbNDwmMTiUv5OkEPahFIddhvpjNHcxTyLOAU9ljnHdU5EV2zzjJISRzjHRheeF0sqZinkFEpUseVu8RUt2UvHJv5CoB+9y86Tm5haLrC0a8jJqs41NX0EzYa65fNzZTrcyYm1GNDJNHn2X/iOfFHApWgBzrju3qaprJJhOXGW8Kqr7UTvwNsBV4Jkoh5gTy2J5loypMEpD5BqbAE+PpP+U/Y+L0R/krnCK2+e9wZPyLH8Bp+YC/VQB3n+9AArt845NEuOCHuDuxDv5ndMxt0m5/yutfRKE5aroXgK4nXuNRB6LZiTPcvx0JrUPsOxJHgyLpvT/YpOWiMmuLdTqNYDGT8poXHBg7XSBp8P03CjWFnOiYNupV/L8iob3gwgLPugPREUP1+uJQHUfNjOWhwG1aWDSHFSiIilhLApNXrUewTdDJG3B2IPIKZgaF1ZR5oLf1XVVE79fhKWiF/SuQjjaSAHRvwPapWUX7aASGngTo6u0A8uRo466azdLFIWDsYvsMKK3A+/27hSrZfyhWfNkI3y+ih/XdMMadPzOmGrDd/RchUIcS+Dw4oXwO6s/vjQ6D9qUXrfNUogvgwTuh++B/AVBLAwQUAAIACADpqIJJcmsy4ewEAABuFAAAJwAAAHVuaXZlcnNhbC9mbGFzaF9wdWJsaXNoaW5nX3NldHRpbmdzLnhtbNVY3U4bRxS+91OMtspd44WUFILWRghsBZW/xlspVVWhsXewp+yPtTsuoVcQ1IaKKEFVUNtEDW0q9Sa9cMHbmB+TV5h9hT5Jz+zs2hgMXRJAVNYa78w533znzDdnD6uNPLBM9DVxPerYGaU/3acgYpccg9rljPKZnr85pCCPYdvApmOTjGI7ChrJprRqrWhSr1IgjIGphwDG9oarLKNUGKsOq+ri4mKaelVXzDpmjQG+ly45llp1iUdsRly1auIl+MOWqsRTIoQEAHBZjh25ZVMphDSJNOUYNZMgagBzm4qgsJk3sVdRVGlWxKWFsuvUbGPMMR0XueViRvlgaFR8YhsJNU4tYouceFkYFMNsGBsGFSywWaDfEFQhtFwBuoMDClqkBqtklFsDAgWs1ZMoIbYMHQuUMQdyYLMI3iIMG5hheSvXY+QB8+IBOWQs2diiJR1mkIg/o4zrc4XJifHc3PSMnivM3dWnJiWHczjpufv6OZz0CX0ydx77pPB3P5/N3ZucmP5kTp+ZmdQnZjtekNGuhGhqd8Y0yKxTc0uknTCNVWpW0cbUBI0eS6NHGKjcxG6Z6E6ewibOY9MjCvqqSsqf1rBJ2RIchj44DAuEVEe9Kimxe2LbMgpza0TpwElAIAZ72ZbE7TttSQwOdYWuytU7YfVkqWHGcKkC4oGxkJqmHh2KzeYduys0cY+Kjmm0AyJWkRjT2CJHjkRhgdp5sOxX0DxsggmhjroUmwqiDEIvtZ29WtFjlIVHL3/UEgEW1AiCpgonUlGqYNfryng760L4pewX/Ede5wfcDx7yPd78UuZEzp3mw38I1lHwLT8EnyZcPuLb/JC/gesv3oLvbTEcPEb8bbAMViuAD7bBshzwwdLnLXCsB9/xJm+iYCWe+Rv8fb7DD1HIaUUYjSTi9Av4wfqCFm8A6oHAeAOxbQPOcrAWURJ0BeyHnRUbEEDwCH4ewJgwhp+7IjQEZOqIN8B9VXDiu8CU7wPmLm+kE7F6xveDp23YiFw9BgakFiRivQsYhSk4HkqwChYCZk1kOMpsRDOOScJ2kCCuG/LQT0yP5+7fuGLKZ2T/YpgKGYqVY52tAVzybCC5wb5Q2iHIwJdKPiZZMSyICxgfpLAaPAm+hwD9I8jBevoiJRrO1QH8kO9cA5meV5lnB3T5Gn0HWV48wbY0pZJgW0JpXmiqrl7AcdrD2tOAa18sCxyaYrhnss9gE+1RQ5jtgU8Lngb15NlNEvRDwTF4LOCFWoSFD9H7UQ17lxz81nGIObS6A62HDJqws/XeLCSV5eApxL4XrCZat6//1kcDtz8eHLoznFb/Wf7j5plOUUM3a2Jqxx3d2KkdYzKvY33jfzid0T2e8M07rgUNFTFOLNq7I446t5O9jaaKnqt3CxZ2itexA+O/8k1own7nL/if/BXfgOs14lv8Jf8JxPacbwwn1KXou96CNhvySMJjQFaHVlw+hFATYr0AHj/DeX+d8MG2ARFs8GcJq8gG4G/yzaTWCTls8leJLF/y54nstrrK3JGO9lgDGzxJuOwO+NbDavko2qJod6BfhidE1A3/L6rBaQfz/QvJlRSD9/p/TFaSSyoGWyC3JjxG9mBXL00J177gXmaKr1PG5F37LUrXaxNN7fmCSsxY1KYW5NGkBmm/1creHujT1N5TqRSgdb8jzKb+BVBLAwQUAAIACADpqIJJPSs3v7gCAABaCgAAIQAAAHVuaXZlcnNhbC9mbGFzaF9za2luX3NldHRpbmdzLnhtbJVWbU/bMBD+vl9Rdd8b9lomhUqldBISG2ggvjvJNbHq2JF9Keu/n+3YxG6bNssJCd89j+/VB6naUr74MJmkuWBCPgMi5aUyGq+b0OJmmrWIgs9ywRE4zriQNWHTxcef9ksTi7zEEjuQYzkbkkPvZm6/MRTn49vcyBAhF3VD+P5BlGKWkXxbStHy4mJo1b4BySjfauTVj/lqPeiAUYX3CHUU0/rayDhKI0EpMCF9Xxu5yGIkA+Y9XdlvJKd3dT77A9qOKoqWtvxkZIjWkBLiIl8vjQzjub497srcyHkCwl/U0C+fjQxCGdmDjC+/+2pkkCGatvmfGWmkKE1BY875Jr5zmCCFfn4mqisjFwkmIePoYhdceWyudwHI/Rq++9Q8VynYk6nrwUIwTc8YLFC2kCb+1NlUJd4eW9Tvw9tDTY950jE/kVaFqF7X4/7AG+VFAHKKHvEqWFvDqgs3AMb6Hr9a3dpNsdgQphz2XRcEKGHnlEGEvbJH/tZVPUIGyh75zGgBj5ztj+CHlo7jO3xLXC/PF19bgRN99PXyJ281nh7Mu1WBa6fwmFoUsDDbQO9qglTwF1qDaV6aWFMXWXIUWsrJjpaW8cvgsr3NSaXJgcHN2+npSpEig1NDZ0PVqzpsmz3HM+ms8VB2fxr6HLvzBPUmv5kSRJJXtU5XTSeOp5+Krs80Oc1w1QF5zzci4FjfQ6SayC3IFyHYWDdcIKix14vuhQ3B0ySoQZqcrnLqLjlVft7WGci17hoF5ascKztgRcuK6R98pfAGxQFjwNpRsdL3cULfxzNQuCEAIvPKD2936Cx1y5Ay2IFfAYHCpjyUW6r0lA4N3BIfYIPhyDnNqJl0G6OflXiTBPoT+FcdVnTxgWXE2CPJlM0sWgB+FwdXR+vZbzUzfeFCs2c3TNHN2n5cQq00/1P+A1BLAwQUAAIACADpqIJJXVHppL0EAAB/EwAAJgAAAHVuaXZlcnNhbC9odG1sX3B1Ymxpc2hpbmdfc2V0dGluZ3MueG1s1VhvT9tGHH6fT3Hy1HdrDB0dFCUgBEGgUWDFkzpNEzLxkXh17Mi+jNJXULSViaqNpqJtrVa2Ttqb7kUG8Rr+hH6F81fYJ9lzOTshEDLTpqwTMsTn3++55/fcc5cfTo3eLVjka+p6pmOnlf5kn0KonXUM086llc+0yatDCvGYbhu65dg0rdiOQkZHEqliackyvfwCZQyhHgGM7Q0XWVrJM1YcVtWVlZWk6RVd8dSxSgz4XjLrFNSiSz1qM+qqRUtfxR+2WqSeEiLEAMBVcOwwbSSRICQlkW46RsmixDTA3DZFUbo1xQqWosqoJT17J+c6JdsYdyzHJW5uKa18MDQmfqIYiTRhFqgtJPFGMCiG2bBuGKYgoVsL5j1K8tTM5cF2cEAhK6bB8mnl2oBAQbR6FqWBLSvXBcq4AwlsFsIXKNMNnenyVs7H6F3mRQNyyFi19YKZ1fCEiPLTyoS2uDAzPZFZnJ3TMguLU9rNGcnhAkla5rZ2gSRtWpvJXCQ+LvzU5/OZWzPTs58sanNzM9r0fCsLirYJklLbFUtBWafkZmlTsBTLlwpLtm5asOgpGT3KYHJLd3NUcyZNLOKybnlUIV8Vae7Tkm6ZbBV7oQ974Q6lxTGvSLPslli2tMLcElVacBIQxLCWTUtcv9G0xOBQW+mqnL1VVkeWKZ0xPZuHeTDWoJZSTw5FYcuO3VaauCdLjmU0C1qGyhZqGXNN3VKIyVBbtvmUCQXYpGlBf5Hbn1y22Znisnnd9do0bOoorJwd+YL/wCv8iPvBfX7Aa1/KKuWz83L498EWCb7hx8ip4fIJ3+XH/BWuP3kdv3fFcPCQ8NfBGqLWgY/YYE0O+Ij0eR2JleBbXuM1EqxHT/5Cvs/3+DFpcFoXQaOxOP2MPMwvaPEqUI8ExivUtguctWAzpCToCtgPWzNWUUDwAB+PMCaC8XFflEZApkJ4FekbghPfB1N+CMx9Xk3GYvWEHwaPm7AhuUoEDKQ6hNhqAyYNCU6XEmwgQsBsCoVDZUOaUU0StoWEuq7IbTw9O5G5feWSKXdRvzdMhQ3FzJHPNgEXXw0iF9gXTjuGDXzp5FOWFcOCuIDxYYWN4FHwHQr0TyAHW8leWrTxrALwY773Htj0os7sXtC79+gb2LL3BJvWlE7CsjSs2VOpLt/AkeyNs6eK61BMCw41MdxR7C5swjWqirAD5NTxbVCJr26cou8LjsFDAS/cIiJ8VO+HZ9ibaPBrKyHiUG8vtNJgUMPKVjqzkFTWgseo/SDYiDVvX/+1jwaufzw4dGM4qf699vvVrklhizZv6aYd9Wjj5/aA8bJOdYL/ktSlHzyTO+m4BbRI1DgzaeceN+zFzvY2KVV0Qp2bqkbvdzk9Ff+Fb6Ot+o0/43/wF7yM6yXhO/w5/xH2ecrLwzGdJjqp13BbVW4yHOxyv9ejA0FYLybWM/D4CTv4ZcyvqjIqKPMnMc+FMvC3+Xbc6JgctvmLWJHP+dNYcTttB9eJHvVUSxo8ijntHnIrjfPvQbhE4eqgA8aZH/a3/4v9fd5We/uj4VK2d/f/meTm79X23oGBajjqD7BO72xt//tDsaeivU8ayLvm24i21w8pteOLngTG21+ajST+AVBLAwQUAAIACADpqIJJAfyRX5wBAAAkBgAAHwAAAHVuaXZlcnNhbC9odG1sX3NraW5fc2V0dGluZ3MuanONlMtuwjAQRfd8ReRuK0Sf0O5QoVIlFpXKrurCCUOIcDyW41Ao4t+bMa/YcUo9G3x1dOcRxttOVB2WsOg52trf9v7u3q0GpBldwrWrixY9J50pDQVIw02GcprlIDIJzCNXR4eTvDsTIX8mrXe8+RDZDIqaH8MArQKaDmhFQFsFtO+AtiZtzkVRF3+cxg5N7RuqDTsujUHZTVCaalJdiTrnlmFXr/bU+/NgXIG+gM55Ao5p35428uz40KeocwnmisvNBFPsxjxZphpLOWvLv9go0NX3Xu6B3lP/ZezYiawwbwZyP/F4QNFO0n+qgEPexzFFEBY8BlHz7dnzB+oYNxvy6FVWZOZID28o6rTiKTSmNBhSuJisvBrT7FM0OQNrsyfubikcQvAN6IbV6J7CAVGV6h8fUGlMaSINtDnzEyqQzzKZHlL3KIIcFUu2bdM7N2rLHzFnhdBboUVo+/K2h8MHQ3tvgqtbeHknITsREmUgB4ZA1fYIWdCpxvgPCd0/I8aN4ckir96H6mms5sD1EvQUUVTlf10q1M/V2f0CUEsDBBQAAgAIAOmogkk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OmogkkYzwyThwAAAIkAAAAcAAAAdW5pdmVyc2FsL2xvY2FsX3NldHRpbmdzLnhtbLOxr8jNUShLLSrOzM+zVTLUM1BSSM1Lzk/JzEu3VQoNcdO1UFIoLknMS0nMyc9LtVXKy1dSsLfjssnJT07MCU4tKQEqLFYoyEmsTC0KSc0FMkpS/RJzgSovzL/YcGHfxcaLTRf2XdipcGHXxeaLDRcbFXQVLsy4sP3CngtbL+wF431K+nZcAFBLAwQUAAIACAA7nFdHI7RO+/sCAACwCAAAFAAAAHVuaXZlcnNhbC9wbGF5ZXIueG1srVXfT9swEH4u0v6HyO/YLR0DqgTEkNAexoTUse2tMombeE3izHYI5a/f2c7vpWxIe2iVnO/77nz33cW/es5S74lJxUUeoAWeI4/loYh4Hgfo4evt8Tm6unx35Bcp3TPp8ShAZc4NgKbIi5gKJS80gO+pTgLUM2BgRl4huZBc74H7FLjbSCdL9O5oBi65ClCidbEipKoqzBUg8liJtDQkCociI4VkiuWaSeLSQF6DXem/o+GXiZzofcFUD1notweuSVqOZ8UHJNUSCxmTk/l8QX7cfV6HCcvoMc+VpnnIkAeVnNlSPtJwdyeiMmXK2Ga+S3LNtDZJWNvM1yu+OM89JcMAOYdNxpSiMVM4zWNEHJZMgP1tSlVS86gBreFVO17zWr+Ned80brZzpHMuyseUqwSO+pDOOgn0yTCqn9nrWgU9NAq6NUzIk+xXySWL7Ou3VozzBXIBW8XZPLGqQjiAp1saaiH3NwADFdUdxG3TsGsatqCWA7fR1x0Fam67ZVSXkjWlmvlPPGLiC5WSGllcalkyn4yMNZYMwT5xV66b1DXET3SWnv5Db4zfqDU/1WudsYD/0ZhPQNTWhOcRe77l4KNZBjXVDIptbFgXKTYxu5xU+Zj1dD0wuRzrpsBFPE1lzGAMI6op6ezkEJRJqsAlLOUI2zs4CE54nKTw05MM49ODNBmVu0mG3sFBcCrC3QS0NbdlJOM6jsTUKsgnE+vED0ulRcZfrDwHe0avrA5fG7nm6Lrg7cHZ/I9RHMRoBnOLJlaXeertq+bw3sypVp3PpnCWgVphHpguC+fVzEJZjHwitqVlqm/6OTX7sAcd5Tw1HdNc30HvolrzF+ZVPDJfusXS1CRhRjMB+nC+7DFAP2G7DMJb06GIW5E3dcCY2Df3byvabPm6da7rhzrsQw2fOKscxs3UR1BHLEWZR6Me4qL7iKgUdtq1ZNRL2RZutDgBkYoiQO/hob7zxelFd+WzxUWDtXndu8Aulzes9DrhTkGk1nV7Eb/eDfD4G1BLAwQUAAIACADpqIJJPiyyk3IBAAD8AgAAKQAAAHVuaXZlcnNhbC9za2luX2N1c3RvbWl6YXRpb25fc2V0dGluZ3MueG1sjVLbatwwEH3vV4j8wEoa3QzOgm4uhpaGbkIfg7tWi2kiF0uhoejjK6ddNttsSTVPM+fMGWZ02vRtivYh5fl++jnkaY67kPMUv6btG4Ta/Xw3L1dLSCGnzbHyaYrj/KOPX+a1VqspD3EcltGuaNpi1D09pKRWTtWMGUaRZJ56hZzntmINuAZsxRwltt38JfFbdwn7EPN51XZzgr5s6GMKS+7jGB63cMp+Dp1u8HYZxqny0lawNcphanFsDcQIl9wXqgFAIMsdcbhI2UhNkMeMYyhGUaCACOekEYVIyqFmXSOqCvONQEwyRl2hntZupLVx1BYJDSG6TvOqsaXrjMQYEUKAucIFdAajyoaqoUGtBwQHBkTRRhMFqLOd6VjxzgvLkaJeYFyYMYDx8bjH7Z6f61j973UO53xF8OwXnEVXb23OmKvdPyxLJV+H++93Qw7o85BCP15e7Pr3V+/8rf1w83HnL/6Y88nIB+rq2Lr6Pw3+C1BLAwQUAAIACADsqIJJMmJBJXoWAACPXgAAFwAAAHVuaXZlcnNhbC91bml2ZXJzYWwucG5n7dz5X5LZvwBwG1OLRCxNzbXGsd09l9QwbbEylUknTS0zG00RMHFXMDWkxtSmRU1zGyeXTM1SUEkpqajJXVwCkcySXABNBQWBi/O9r3unvvfef+A+vF6s5zzneZ/DeT7nPOeHcx3m7gIGaYPk5OTAx48dPiUnt1ZdTk7eZZ2i7Jf0P1RcZW9r0KdcnOVqu3QnZV/Whji5OcnJ1WdvWAlUkH1fH3HsDFpOToWy+lxDRVVelJM799Pxw05ecec4zM7qPbF61DmRzbLSklLTZv9rOpPuh70JJSWVdwZxXqUw9RPTD/+49rH82nnN3b+o7n4A+7OB6bUhlVPra3BNrL98NjmWezIYeu+ke+RXu4gmyL2fbt/zDrbgxb9pPSuYf6FkMDMazy5k+qFao+dFdHjdshVY6/yVNYr/eGk6JV8D8dpTGdwjHYFLl94FSH54c/eHjVlXLRW/yZpipPhQr6G4oGR2NJF3ff2FH+SVzZ7L/fOlQ7syHeYogK7MUt6n5HqBKJVnvs/ij08JWy+YclhnuWIX3LQcDrX8Nl2XcrDxamKysL94rQK+4buDzZ4/vyA/sImrV3YyThmXseY737TF1p07YRkb7uAo0ca6Haj5gn/m4G9RVV+r4JTy/VHDV0rk3G4cfeC1a8u3DSPL7AT7rq3Ob7XeuvOgWtnPP9499m05a2SZVdW/b9tr4HWgnpeX7hwzuvVtOQdhq5rvilC8IJ/6wz5zbaNT1y9+W87/Sb/u9SNAB+gAHaADdIAO0AE6QAfoAB2gA3SADtABOkAH6AAdoAN0gA7QATpAB+gAHaADdIAO0AE6QAfoAB2gA3SADtABOkAH6AAdoAN0gA7QATpAB+gAHaADdIAO0AE6QAfoAB2gA3SADtABOkAH6AAdoAP0/0f0EZGIJW2bh2v/2zY9By/I/F5rjf5nf/6fPltOj31bA275/9lAtFekM5qd3vN3/5m4ST41tWTrzu/Prqqjql5yvfenV389Bu34JiXCRlaa7Jh/44YfhF3ZfrTMZLSz5VJbft0/E2/+b2373MlpTCxgsVqXPmaQQorigwUv1Txm9BNnzMlKJ9PyY6zAcN/BfW4nevIDTQMlzMGGM5Znmd6dv/73vktgeTFbBB+2rkZUCsWTHsnaCJeBqIeiBlHAuwZ6ZKKlCojXJuJy4QGi/CsRBw8OKxHKQ90YNZoHc22l7lYIQhFfn6Wk/N+kIJ04EYdYl7ADhdhD25dXUGvVYYWiDqowjPpDkXYqqOy09g2mz7Zu192/vaEH1m9dmDI5m2snJeRbOy6/9YhZJF20w37eE/C+dXHQDwIWMViSGMFCvwdrBSpdmc/Qh7+d3xIskadW17UlJNOlHzXJcefpgvkH6QX5RVbd9BXRdIBU+DxiMqnQIvIGO087F6tNM/Nr3s//3Q2vj7voMMHS9Nsy21R+YPWfwCqGhZQavjZgHBCMoJ8Wp4TlwW1/DGTB9+6hjl7XU8LBa+385B+FkhZThafYLI3+cuuvUH59NjP8pMk9brbD1zeHKL/cqJTWZQ4JxS93QC/Ps29RLTuEdyPdRKD1Vp3kpVemoyut5XBcirXpFMEDM+V527yS602hYeBN1gF/vbrtAY1H+4lEIw46ln2vEZ3ok5muCrUJhZ8fH+g+1Y2ue0DGTBsW5Ky6B8kht5aRPv2ru0nZouQ3vy9OmKqqZh1DMi6hzxFHc0h3qKaWVAcmVAWUa1FqEu3AHl0HR5Fpk6fGW/mNAkFd5ht63CPH3PArA+l+CH8Vain/mGBNKecIdKIp4dHc3fgNCgghrUhIb6pNhsgffFWW7x3tx1iqJRO39uqXOTQYnt5tveiyN2ll3MAgcxOnzfOoCiYrAcy5lld1uWpowGCzZ//FvWGPrKJ+k4F1ZeAuURrHN4SLkljIevC9FDtTyS1HhkHiCHtFV7Rssjz3V9fIgm8CqeRx7+QG/A9+duMqetyeOTu8SE+YT+UOqaQEaMuFlSHijomHx+2ct/ltrL1XwdmXKjEPo5AkB5QPiNNjcKUa4N2bFgQo/bBD2KbA0azD97TZuwzxUJcDAfvdXj84J9CoYN7/+KbcyGXbluz+VvLgMxvmUNIFWU8l2MDY7cUU9jxaG78/lr2vlnjAxLXO3tzGbTpGFgKa8nC9m3omzVzTnDnN+kUBjkm19Dx44ov+ObOkto96BbHGO5VtJBX8EeIYYwGVvd96xR+WZ/GEvz8ny/XILcmdzKB8u4ETKOT9TBcJ9F5BOdLGTRb8Ut5ZwvDVJGQ7hWVhG7LsVWxo8jl+ioZvDiV84tsbqGMXygw4U8Tgme5kyTwTgp1Nezp65ZxF/6Ayetdz6mt053RRC6+v5DHP7CsIHE3Ki6Bv/tqsgNtlWLEOFE07oqdnqdmqgoEUhjWb22DZDvqk68UEyf6LI+xyPMOD1GHe6oaSdR5NeROTpYiTPpEJC9umP5KwxUJQZ2MtLwlWCaEbJM2+6HRpdZQud4foqeU82zjYNeuK9XyE4QQJAjapT3nhq6b30hT9OZv1SW3tGuPT5lJpYDn/jWBjBTndWZws5eiJrdSFoT46Y2Kb2Ab4zoYMPT6FS0pvhxrCi4OQ/lONpzuGd2+n7fN5MlLps7oXHGc0ab5TtDH2rVgYOJFUkR37ZRZ/g+rj4aOm5l4PzUssRBLnXspi4P3ilNwAbHxvwnJP9AcjFqpr2ohMMKaK73qfO7N5s7u+ehilOkt96bNpcryUKKlz+1OYmOwnFfAwvERIawqdQ7k+oh8SV8wfcS2qA3sagKbjhXO6UBYt7k/LZG7mYz4/Kqk83QAbx8UzYhn57AARHQIGWbEq2mIeW0/s3tmAiq90pLb5RmZcJvOpjyb9dZYRowsV9xsoUrgh6UixhpYww4IvqKJOljmJ+Ffzu6KLY15Q6yehIX/isj/tlyW6Z7pmemeiReUZX4m8PRYQq6c8jKiQl8TePsh3bHRw+NQKtcHiHSZoTbQl9wOj28bN/bl6duBbzy1sipCOZPCa+ZcOgVdSrBQJEkLZocGn7Kji5tBE9/EE9/EnCwxCeTnveJozYiRb/EwwmihwHHYDewp0sAerwWK+5YgaTb+C7CEdRmznJrZZn+Rcri6uL+lNDx2v16CO6ARyOHAqaimBek5gpICjb50WXMx2Y1Udes+oUolOlNoL4uDsUpFj3B3nwlMw8uYYYetC40YWstoQQo+aNv1r+MIhndriWMQ4GVmdyccEKNnFnjiZ6SfU5fxxw2rUc7wvy/2LGHG5oYMWWXb6YOMK0nFRUG+ovvvTIKLx/mhs4Kv9jLdfq4sqjElULjEaVmk4vpvw07iDbgwyoYmZvn41Up9VHEw6chGhlokwHZBCiJfpWe+rDDlhS9gKHk2IQVbM0Nw/YewvC2q82aMQ/KPbAs5MEb30gBWz/BxKB/s2a9Hajao/fXNoiPt0IgG0Awzi0NKEEWdUp4mYD3C1J4gPQ1Kipo9a+N6dtLFGToVBG9dGQ10IaaOU9ODxY3iY09jY/B3uXxtB6A36xICh3+gr+sUszz2VhHBdP6hAMJk7YDVjIJnF92ZymifJUUfOvJMS2rakp/F5NanOrQS+5/jjiYJdE7IL0bj4710CzWHsFtOzEHfcwhi/j2Z9mmyigxwZihkZ7p61i44m8z2zbazcg7IbUTu4VWnttwq7Eff5bkTt4KmKzlwj+0FR9znZEJX4ZVHdXUMddEasvG1I/37qe/6nvWAQOBQDQ1jWKTkqgzhgy5EyqIb+WtzchsIF1HmnsYTT56GP8oaC9vAk6+qrICBPl32Nn6mzlU/3w0XQwydrHzi2BDbNhO1ZrKLaX3SYWvbT4lW4FapEXvLK04EQE1Gr0Xwo8MPiUEDAZjV6AioU9qVsJeIsk0CiE/z82GADEgTimYJpQgwThrrMd84wlkegHjMFSAxMizusr4jDVLhx7YWRbhFhAmP4ZOTni06BD6+AA5b6Snpuanz84awjWbJYZ2AX/cdZUUlwBOaxTtdV/nafyKvOpOQjN7TbTC9TYJe/KLuFnLdbKR23elZcEqG35zEtd4xXnlH/+aj9VEnWCp34YuRCJHkIO5W/D40dXIsb+309FeocGBcXVJMb1vp0QhZxJ8f4pGWsZUCnt6KWlrbta6LdDc6wHgMKZxzlRL2S0BbqFyMwipXFY124loAaecZ4ZqFiRG5q+61J68Yg0f1U5zOuuU6aOurafYqk4MMBZKHsUlBiSdQzYsj8o1Pjz2kbQZibWtxANXVJshelHkIOnd/9ChG356JiVtB5VuBvmDd6OrWOK3U5YFEbIgSJLUTDtHSIv4HgtWVmNgdGsLqs8rLJN3LybOQHLfu1Ar23QzwfBMNtM4iuMjI2qSyO8WJAp4ZiKYWtCCpSakfvnQiqaC7u3whyjYEOTftaMHMUcfXxA+VvabsgFMPDg3nHWZAdG0DgT4/PbR6UOOu7ZsEuHaNu5w83agnDrG8oYMK/jB8mC8JmtEE1rxcTW/mcOV87z/4teSrkKIeJdNJVQ/XRuPFMpoAsFReg2F+Sp6VThCj6llGlLLjVY9OdHZgCJ/v8akfOTF6FdgOVLnCq0gu25bOHmzo62c2fx9sYtze4dWbKuv/tv7u/2ePg1v66HXBKGwFOR5Ha/P1yBRV3hsRhiRXMkHBduni6G2qn7JGhZX+3FDG/aL+9a+4O3si+ONed+MCp9OynlmJv4+EGTp+EIBSNqBS9hLX47z8D+2La0av5KPCSzybZH3P6JX0tR4Bd1Gz8ku2vpYiLqXV1/D3X/5ATLG52PNFRjBStw/2m8JmzIWCpnevHEg5ySSwxV56c7ShZ4qKLRSOdZu3t0Y+u9SuUjRlE1U+sw8WwfHs79d5a2TBNOetwY0uDLfAZ9WtVZVp/X9fkf1VsVjYBv/9JG+Sp6f9oUeClasB4PV1n1IPSXLDPYaBXa2K+c+/75WdRLcZgEDEejHuSY+Itu4in0n4RHXx/wrvad5HX7uOi2cCzNKAMSOq26RURGc4HMbbTae20SWVOc3pj7QGsfdSfB5AGZnQz3CPOYuTVdql7YlNnySyRLEYIHphiQr17SyZENN7Tbmii5Umwn+A4yzadnLW5aXmFvOxA2MbKyUCzTxNEhM8cROHXHl7pZLaX7cBGEOUN80dn0mD7tvEXFZ9VVwOvnuK5hMkHt9fiCIhBnhg5zSMoPbMuYvA9/GIbOX/4DjV6rk1PfI9noIJ0ptha6jkzSecsmK8Jmnj7Pmrb3vNLy+enMyxyGqOaI/tKYGoXfSJAocl3exSbshUUnkrIkvAhJ609No1zPpRGVGYlGeJRX2lzaINC45h9zLHjzNHzDaoWDo/+1PPte/2UWaTrHqljsHUoK0Ba+gyixJYFBb3M2dUBH3Xyi+Ghf9bSQU9diLLIs+eUks2CjIsrcg6h+xMnv8Kn/DDCm49N5QzgDunjDI+nMaUP6yG7OVj0+FjMu22y+5cPCcoO8x2W1X841wjS2e8Fmr+GV9yB4ENdfh0SPhz04BybI4AHeCU1gVRnJ3JQM1RpwcU4qzC1F2VgclYwFIHm4T/Vhw2vdtSTRO1y3BXo65MKuHpOv0ZUuXt8pTQAzSxPaP01HKmdxcR+LbnZ9cYYX2czSFMa4ysyvi4r4JbrKmYqenVnvQMwixNe6RiX7TeY/HvdScGCp8XicAHVUdLLw7mlGUiXqDYVhKXCIsXGyHuJvA4mtFE3fCya9aRhFI0oi5+Cl+UgD+54N+57nMfwIWeWwMZZLriqnaSohI5OG2JAd3p6POKcZYQA/EwqESklgy/XeL/uesqLpQ+mY8GWMWte000eMsKY9D+cpFtKFK601KTr6L+AdQe4lBELWxfZs+vmNDToR1e2aQbfTzT4qdiQ7n6tubDbtdxPJ9gW43fpUn2JODHMhd+mx4SnOXeSLKxtwAq4bDPBTfrPkKAmus5eHDFm6VDwhcjixvEhbnKW5q+PMowHrdTSe0s0UsnLnSgklqHwURjYJvvIbZMNCRnrNTXUfOU2qU2knXhyQ0snJqy5V2UI9S5NqArj1fMZ/FMNjIraTa1R8nZnsY0Q6yABqUZWawuH1Ath/oNdNgKySEdroj6+43n0ljjx4pC33oObtS5EbSzrdyaiTty8FodmLD8bcIj/fNdb5bf1jcotU4bqhPxtcP3Y6c2U/MskjqjLrWB1Ym7zuSFb4Ze1eBd9mnSRQhs7UCxZqFBQcBrr0p80E4zeI2FYiWS+bUPrek9WAyxxW06SmY+lPtUfitivT1n3lOd8V9bb+NP0m2bkTtl8fKe8advSx1cuOLqh42LNWoSpeBue193q0tcNYjfN78eAXdOTx3CaKlnrU9s/XMMZqSVNB06s3tuxElaISSvNQ5I3htkOUVHttFBlSpkWVHYTDVpdXpjtVbr7aR2Oj0WxfmEaSIZrf/Y00MrB/vJxJDHp3WdX6bBfJtXrZMTV1Myr+9HIkKtrFBPkPQ4s0mQS48FJNO+2cdF8n8HTtoGxHk89+kLM1fZ7R3DNNu10hukW8QhcU712XlvVPb6p1VM/q9XhXmK2gWi5XJ936nUQ0oGJlL+6urZQoDiKETB/GfK0HRAu0Lot2WLaOHp9t4DPQNXZ2b3YCArRUAMx/55/5sqJeiDLQRUOtHgPSpl6+tDPEX9RfsWvcwoUlZit/DZqnGO4qIt+ZzN+2cZRq7szlljAW92JmaI4dV9gPEjNXclDu5ssNyLMuabkla8zIXXNobt3rgNpNm7Nlz8bILWN+fl1gHjKW1DmLMbEtRw6e6e+DdpHdPAP9lFVJ0BA0Uimxp4nEvPc++QQh3Cvjhqlka518sr+t1M8H2kSz0kN5ufYE2Lz4uk+A/hbdm3zZPzsLkjF8KGoScsvPXMBT/DIyRuF2txTbNat0PnVcWRCd2kBbugoet/NxS5RDEAgzTgwjiWVCGL5LUpUkFE2VPhlSvhssfTuoqSWnefXtgWiA0If/ddZC1Ls+vg9iGxSFLlF4/nIs7pAbh8cutB4515z6N0R/YBDTusTZ6t3QAp/DxLYB+/Kd46omkdNNixPeZNbElfmqJouOG0C9/azUOVpyl9W2pXoGcJSz6nse6uVeyatnROzrdDdcvKeioQsDnVk8P3X+pzwPf5TMT3mFYy+Qtu3FjtUQD1INXVCXnOQqslliVH/RGHs6PuBRvW2uUzUTCaoGyqa6TSzCmfuiO/XGjxR+F9LUh/8lb3CybSym9n19c+i/MY2EdOyzDH0IFrUiZiPexf1lHAJH2r4qnro1LN9QQ8Sv+R0jVSNmYRK9CwQu1Vpi+pTMJ4QHQd6KRvIOAWUT9PW5i/wKY28HYKQa/95DiTjuRGmzXEixrel5rydnrQ1AQZr4tjcYDtCr5Js3QJkoxXztge0ubru9szfsxTSUn7rdh74nytntnfXOI2VGZq4W9UfyA7t/HYhLsJb+e/1ufb/eX0O7R2WP1Sq/O2O4XidJkF28gpF8UHl98t6cvIZYC/XJoEsdKDn9O4UUN5lhobQzb/NNrJ5dUdxMdtRulHda+f3C5ZaPuElvu2tTBfHrFOwt9wTRvN2PsHf5CBYwcClWGSqs3hlOkDq6/9jx31ESNYkXGjx7Xnul6WEKXHYWFildEk2lWsVzVIgOAV8879vcY6RHwA93LLgKFXwuz7mVj+t+rOc7HH8iPvhWufzqf8BUEsDBBQAAgAIAOyogkmBbxhSSwAAAGsAAAAbAAAAdW5pdmVyc2FsL3VuaXZlcnNhbC5wbmcueG1ss7GvyM1RKEstKs7Mz7NVMtQzULK34+WyKShKLctMLVeoAIoBBSFASaESyDVCcMszU0oygEIGRgYIwYzUzPSMElslczNTuKA+0EwAUEsBAgAAFAACAAgA6aiCSd/BtBnYBQAAVRYAAB0AAAAAAAAAAQAAAAAAAAAAAHVuaXZlcnNhbC9jb21tb25fbWVzc2FnZXMubG5nUEsBAgAAFAACAAgA6aiCSXJrMuHsBAAAbhQAACcAAAAAAAAAAQAAAAAAEwYAAHVuaXZlcnNhbC9mbGFzaF9wdWJsaXNoaW5nX3NldHRpbmdzLnhtbFBLAQIAABQAAgAIAOmogkk9Kze/uAIAAFoKAAAhAAAAAAAAAAEAAAAAAEQLAAB1bml2ZXJzYWwvZmxhc2hfc2tpbl9zZXR0aW5ncy54bWxQSwECAAAUAAIACADpqIJJXVHppL0EAAB/EwAAJgAAAAAAAAABAAAAAAA7DgAAdW5pdmVyc2FsL2h0bWxfcHVibGlzaGluZ19zZXR0aW5ncy54bWxQSwECAAAUAAIACADpqIJJAfyRX5wBAAAkBgAAHwAAAAAAAAABAAAAAAA8EwAAdW5pdmVyc2FsL2h0bWxfc2tpbl9zZXR0aW5ncy5qc1BLAQIAABQAAgAIAOmogkk9PC/RwQAAAOUBAAAaAAAAAAAAAAEAAAAAABUVAAB1bml2ZXJzYWwvaTE4bl9wcmVzZXRzLnhtbFBLAQIAABQAAgAIAOmogkkYzwyThwAAAIkAAAAcAAAAAAAAAAEAAAAAAA4WAAB1bml2ZXJzYWwvbG9jYWxfc2V0dGluZ3MueG1sUEsBAgAAFAACAAgAO5xXRyO0Tvv7AgAAsAgAABQAAAAAAAAAAQAAAAAAzxYAAHVuaXZlcnNhbC9wbGF5ZXIueG1sUEsBAgAAFAACAAgA6aiCST4sspNyAQAA/AIAACkAAAAAAAAAAQAAAAAA/BkAAHVuaXZlcnNhbC9za2luX2N1c3RvbWl6YXRpb25fc2V0dGluZ3MueG1sUEsBAgAAFAACAAgA7KiCSTJiQSV6FgAAj14AABcAAAAAAAAAAAAAAAAAtRsAAHVuaXZlcnNhbC91bml2ZXJzYWwucG5nUEsBAgAAFAACAAgA7KiCSYFvGFJLAAAAawAAABsAAAAAAAAAAQAAAAAAZDIAAHVuaXZlcnNhbC91bml2ZXJzYWwucG5nLnhtbFBLBQYAAAAACwALAEkDAADoMgAAAAA="/>
  <p:tag name="ISPRING_PRESENTATION_TITLE" val="pofk_401_02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RESOURCE_PATHS_HASH_PRESENTER" val="843c4e3158985613f2b08c55211e761865de09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Титульный лист"/>
  <p:tag name="ISPRING_SLIDE_INDENT_LEVEL" val="0"/>
  <p:tag name="ISPRING_SLIDE_ID" val="{33DF5308-BF2F-48D1-8D46-D9BC3828CD9D}"/>
  <p:tag name="GENSWF_ADVANCE_TIME" val="22.733"/>
  <p:tag name="ISPRING_CUSTOM_TIMING_US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1968</TotalTime>
  <Words>118</Words>
  <Application>Microsoft Office PowerPoint</Application>
  <PresentationFormat>Экран (4:3)</PresentationFormat>
  <Paragraphs>24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pofk_401_02</dc:title>
  <dc:creator>Dmitrochenkov</dc:creator>
  <cp:lastModifiedBy>Мама</cp:lastModifiedBy>
  <cp:revision>131</cp:revision>
  <dcterms:created xsi:type="dcterms:W3CDTF">2008-01-16T09:13:18Z</dcterms:created>
  <dcterms:modified xsi:type="dcterms:W3CDTF">2020-02-06T17:13:58Z</dcterms:modified>
</cp:coreProperties>
</file>