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9" r:id="rId2"/>
    <p:sldId id="337" r:id="rId3"/>
    <p:sldId id="338" r:id="rId4"/>
    <p:sldId id="355" r:id="rId5"/>
    <p:sldId id="356" r:id="rId6"/>
    <p:sldId id="357" r:id="rId7"/>
    <p:sldId id="358" r:id="rId8"/>
    <p:sldId id="352" r:id="rId9"/>
    <p:sldId id="353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BABABA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17" d="100"/>
          <a:sy n="117" d="100"/>
        </p:scale>
        <p:origin x="5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DCBBDC-BC54-47D6-B86D-0AE912A83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00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C163C4-021F-4389-9B39-A09F5E26BE17}" type="slidenum">
              <a:rPr lang="ru-RU" smtClean="0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892DBE-E39E-4B1B-B519-D37209A50AC2}" type="slidenum">
              <a:rPr lang="ru-RU" smtClean="0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1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3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0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7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7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369D-C31E-424C-A415-863A90E80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0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6ED3-BA10-429D-B2FD-9A39E6D2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187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B25F-0409-415C-99AA-0A675E16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481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C023-24E6-4875-9504-6CBFE16A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78870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62B8-0229-463F-B8A3-1DB331A34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1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68F8-3254-4CB9-AE86-B98E21FEA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1143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9BD-26FA-4643-A51A-085A3D37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7046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FD46-6324-408C-81EE-C15712999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1134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B917-3FDA-4BA3-BE8C-A8D885E71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4506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5EF2-56EE-458C-9CB8-7010F3A06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0199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8DCD-D786-4CB7-8B5E-C671F9142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27231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F6D7B36-95D6-42B4-9A0A-93712B076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9" r:id="rId2"/>
    <p:sldLayoutId id="2147483908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9" r:id="rId9"/>
    <p:sldLayoutId id="2147483905" r:id="rId10"/>
    <p:sldLayoutId id="2147483906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113" y="5876925"/>
            <a:ext cx="8032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5123" name="Группа 5"/>
          <p:cNvGrpSpPr>
            <a:grpSpLocks/>
          </p:cNvGrpSpPr>
          <p:nvPr/>
        </p:nvGrpSpPr>
        <p:grpSpPr bwMode="auto">
          <a:xfrm>
            <a:off x="0" y="2070100"/>
            <a:ext cx="9144000" cy="1182688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с древнейших времен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до наших дней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1026" name="Picture 2" descr="sha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3368675"/>
            <a:ext cx="2662237" cy="27527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825" y="6237288"/>
            <a:ext cx="82121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резерва    2015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ИСТОРИЯ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учебные материалы по дисциплине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63727" y="3523293"/>
            <a:ext cx="352839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itchFamily="34" charset="0"/>
              </a:rPr>
              <a:t>Александр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4537004"/>
            <a:ext cx="2520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(18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81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 – 18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94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)</a:t>
            </a:r>
          </a:p>
        </p:txBody>
      </p:sp>
      <p:pic>
        <p:nvPicPr>
          <p:cNvPr id="615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21497"/>
            <a:ext cx="3672408" cy="44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6660232" y="3284538"/>
            <a:ext cx="248376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III</a:t>
            </a:r>
            <a:endParaRPr lang="ru-RU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015" y="404664"/>
            <a:ext cx="85011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РОССИЙСКАЯ ИМПЕРИЯ </a:t>
            </a:r>
          </a:p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ВО ВТРОЙ ПОЛОВИНЕ </a:t>
            </a:r>
            <a:r>
              <a:rPr lang="en-US" sz="60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xix</a:t>
            </a:r>
            <a:r>
              <a:rPr lang="en-US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 </a:t>
            </a:r>
            <a:endParaRPr lang="ru-RU" sz="4800" cap="all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века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75856" y="5007688"/>
            <a:ext cx="54645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2008807521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35896" y="980728"/>
            <a:ext cx="50861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Ожидания народовольцев не оправдались. </a:t>
            </a:r>
            <a:r>
              <a:rPr lang="ru-RU" sz="2000" dirty="0"/>
              <a:t>Гибель Александра </a:t>
            </a:r>
            <a:r>
              <a:rPr lang="en-US" sz="2000" dirty="0"/>
              <a:t>II</a:t>
            </a:r>
            <a:r>
              <a:rPr lang="ru-RU" sz="2000" dirty="0"/>
              <a:t> не только не вызвала революцию, но и заставила тех, кто сочувствовал «Народной воле» отшатнуться от неё.  Крестьяне же вообще были уверены, что покушение на императора – дело рук дворян и господ в отместку за отмену крепостного права.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977" y="0"/>
            <a:ext cx="84001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РЕАКЦИЯ        НА       ГИБЕЛЬ        ЦАРЯ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7968" r="4626" b="7135"/>
          <a:stretch/>
        </p:blipFill>
        <p:spPr>
          <a:xfrm>
            <a:off x="0" y="883222"/>
            <a:ext cx="4675419" cy="543242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290E48-AAC2-44EB-902A-74B9DCC01A4F}"/>
              </a:ext>
            </a:extLst>
          </p:cNvPr>
          <p:cNvSpPr/>
          <p:nvPr/>
        </p:nvSpPr>
        <p:spPr>
          <a:xfrm>
            <a:off x="3753526" y="4869160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Революционное народничество в 1880-е гг. переживало упадок </a:t>
            </a:r>
          </a:p>
        </p:txBody>
      </p:sp>
    </p:spTree>
    <p:extLst>
      <p:ext uri="{BB962C8B-B14F-4D97-AF65-F5344CB8AC3E}">
        <p14:creationId xmlns:p14="http://schemas.microsoft.com/office/powerpoint/2010/main" val="3109408768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9983" y="4653136"/>
            <a:ext cx="8400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 этому времени революционеры испробовали все предложения теоретиков народничества: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977" y="0"/>
            <a:ext cx="84001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НАРОДНИЧЕСТВО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37EDEE-9F17-4545-A73A-A9B9A190D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6" y="980728"/>
            <a:ext cx="8120532" cy="350085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A0C9C2-7371-4097-B5C0-B0216712CABC}"/>
              </a:ext>
            </a:extLst>
          </p:cNvPr>
          <p:cNvSpPr/>
          <p:nvPr/>
        </p:nvSpPr>
        <p:spPr>
          <a:xfrm>
            <a:off x="3635896" y="5415607"/>
            <a:ext cx="524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пытались поднять крестьян на восстание</a:t>
            </a:r>
          </a:p>
          <a:p>
            <a:r>
              <a:rPr lang="ru-RU" dirty="0"/>
              <a:t>- вели пропаганду, организовывали заговоры</a:t>
            </a:r>
          </a:p>
          <a:p>
            <a:r>
              <a:rPr lang="ru-RU" dirty="0"/>
              <a:t>- совершали покушение на императора.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98653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524F751-7F62-4181-9C9F-8206F686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7" y="764704"/>
            <a:ext cx="8570502" cy="51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977" y="0"/>
            <a:ext cx="84001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НАРОДНИЧЕСТВО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B84462-ECA9-453A-993A-18FD596B2380}"/>
              </a:ext>
            </a:extLst>
          </p:cNvPr>
          <p:cNvSpPr/>
          <p:nvPr/>
        </p:nvSpPr>
        <p:spPr>
          <a:xfrm>
            <a:off x="321977" y="5963380"/>
            <a:ext cx="8570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Единственная серьёзная попытка покушения на Александра III была предпринята группой учащейся молодёжи, видную роль в которой играл Александр Ульянов (брат Владимира Ульянова (</a:t>
            </a:r>
            <a:r>
              <a:rPr lang="ru-RU" sz="1600"/>
              <a:t>Ленина) </a:t>
            </a:r>
            <a:r>
              <a:rPr lang="ru-RU" sz="1600" dirty="0"/>
              <a:t>1 марта 1887 г. </a:t>
            </a:r>
          </a:p>
        </p:txBody>
      </p:sp>
    </p:spTree>
    <p:extLst>
      <p:ext uri="{BB962C8B-B14F-4D97-AF65-F5344CB8AC3E}">
        <p14:creationId xmlns:p14="http://schemas.microsoft.com/office/powerpoint/2010/main" val="1659566178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977" y="0"/>
            <a:ext cx="84001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ПОЯВЛЕНИЕ        МАРКСИЗМА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96C0BD8-5A7F-4F13-B4D5-3810B5D9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2552"/>
            <a:ext cx="7956376" cy="59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17854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977" y="0"/>
            <a:ext cx="84001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ЛИБЕРАЛЬНЫЕ     ИДЕИ      В     1880    -   Х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940AC64-BADE-450F-9FA5-64BB0DF5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1136"/>
            <a:ext cx="7704856" cy="57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506145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832" y="5091580"/>
            <a:ext cx="9144000" cy="1073724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0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ГИБЕЛЬ      ИМПЕРАТОРА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17968" r="4625" b="7135"/>
          <a:stretch/>
        </p:blipFill>
        <p:spPr>
          <a:xfrm flipH="1">
            <a:off x="5436096" y="892552"/>
            <a:ext cx="3707904" cy="60141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2063439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 октябре 1888 г. царский поезд, в котором он ехал с семьей, потерпел крушение. Было много жертв, но царская семья осталась цела. Александр невероятными усилиями удерживал обвалившуюся крышу вагона на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своих плечах до тех пор, пока не прибыла помощь.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Но вскоре после этого происшествия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император стал жаловаться на боли в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пояснице. Врачи пришли к выводу, что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страшное сотрясение при падении </a:t>
            </a: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послужило началу болезни почек.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251565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1 ноября 1894 г. Александр </a:t>
            </a:r>
            <a:r>
              <a:rPr lang="en-US" sz="2000" dirty="0">
                <a:solidFill>
                  <a:srgbClr val="C00000"/>
                </a:solidFill>
              </a:rPr>
              <a:t>III</a:t>
            </a:r>
            <a:r>
              <a:rPr lang="ru-RU" sz="2000" dirty="0">
                <a:solidFill>
                  <a:srgbClr val="C00000"/>
                </a:solidFill>
              </a:rPr>
              <a:t> скончался в </a:t>
            </a:r>
            <a:r>
              <a:rPr lang="ru-RU" sz="2000" dirty="0" err="1">
                <a:solidFill>
                  <a:srgbClr val="C00000"/>
                </a:solidFill>
              </a:rPr>
              <a:t>Ливадийском</a:t>
            </a:r>
            <a:r>
              <a:rPr lang="ru-RU" sz="2000" dirty="0">
                <a:solidFill>
                  <a:srgbClr val="C00000"/>
                </a:solidFill>
              </a:rPr>
              <a:t> дворце Крыму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594" y="863110"/>
            <a:ext cx="7766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Несмотря на здоровый образ жизни, Александр </a:t>
            </a:r>
            <a:r>
              <a:rPr lang="en-US" sz="2400" dirty="0"/>
              <a:t>III </a:t>
            </a:r>
            <a:r>
              <a:rPr lang="ru-RU" sz="2400" dirty="0"/>
              <a:t>умер молодым – в 49 лет, совершенно </a:t>
            </a:r>
          </a:p>
          <a:p>
            <a:r>
              <a:rPr lang="ru-RU" sz="2400" dirty="0"/>
              <a:t>неожиданно.  </a:t>
            </a:r>
          </a:p>
        </p:txBody>
      </p:sp>
    </p:spTree>
    <p:extLst>
      <p:ext uri="{BB962C8B-B14F-4D97-AF65-F5344CB8AC3E}">
        <p14:creationId xmlns:p14="http://schemas.microsoft.com/office/powerpoint/2010/main" val="895968051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0"/>
            <a:ext cx="38474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43711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Александр </a:t>
            </a:r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 (1881 – 1894)</a:t>
            </a:r>
            <a:endParaRPr lang="ru-R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06441"/>
      </p:ext>
    </p:extLst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B081483-E539-4C2B-A6FB-B98133E09A19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mogk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pqIJ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pqIJJPSs3v7gCAABaCgAAIQAAAHVuaXZlcnNhbC9mbGFzaF9za2luX3NldHRpbmdzLnhtbJVWbU/bMBD+vl9Rdd8b9lomhUqldBISG2ggvjvJNbHq2JF9Keu/n+3YxG6bNssJCd89j+/VB6naUr74MJmkuWBCPgMi5aUyGq+b0OJmmrWIgs9ywRE4zriQNWHTxcef9ksTi7zEEjuQYzkbkkPvZm6/MRTn49vcyBAhF3VD+P5BlGKWkXxbStHy4mJo1b4BySjfauTVj/lqPeiAUYX3CHUU0/rayDhKI0EpMCF9Xxu5yGIkA+Y9XdlvJKd3dT77A9qOKoqWtvxkZIjWkBLiIl8vjQzjub497srcyHkCwl/U0C+fjQxCGdmDjC+/+2pkkCGatvmfGWmkKE1BY875Jr5zmCCFfn4mqisjFwkmIePoYhdceWyudwHI/Rq++9Q8VynYk6nrwUIwTc8YLFC2kCb+1NlUJd4eW9Tvw9tDTY950jE/kVaFqF7X4/7AG+VFAHKKHvEqWFvDqgs3AMb6Hr9a3dpNsdgQphz2XRcEKGHnlEGEvbJH/tZVPUIGyh75zGgBj5ztj+CHlo7jO3xLXC/PF19bgRN99PXyJ281nh7Mu1WBa6fwmFoUsDDbQO9qglTwF1qDaV6aWFMXWXIUWsrJjpaW8cvgsr3NSaXJgcHN2+npSpEig1NDZ0PVqzpsmz3HM+ms8VB2fxr6HLvzBPUmv5kSRJJXtU5XTSeOp5+Krs80Oc1w1QF5zzci4FjfQ6SayC3IFyHYWDdcIKix14vuhQ3B0ySoQZqcrnLqLjlVft7WGci17hoF5ascKztgRcuK6R98pfAGxQFjwNpRsdL3cULfxzNQuCEAIvPKD2936Cx1y5Ay2IFfAYHCpjyUW6r0lA4N3BIfYIPhyDnNqJl0G6OflXiTBPoT+FcdVnTxgWXE2CPJlM0sWgB+FwdXR+vZbzUzfeFCs2c3TNHN2n5cQq00/1P+A1BLAwQUAAIACADpqIJJXVHppL0EAAB/EwAAJgAAAHVuaXZlcnNhbC9odG1sX3B1Ymxpc2hpbmdfc2V0dGluZ3MueG1s1VhvT9tGHH6fT3Hy1HdrDB0dFCUgBEGgUWDFkzpNEzLxkXh17Mi+jNJXULSViaqNpqJtrVa2Ttqb7kUG8Rr+hH6F81fYJ9lzOTshEDLTpqwTMsTn3++55/fcc5cfTo3eLVjka+p6pmOnlf5kn0KonXUM086llc+0yatDCvGYbhu65dg0rdiOQkZHEqliackyvfwCZQyhHgGM7Q0XWVrJM1YcVtWVlZWk6RVd8dSxSgz4XjLrFNSiSz1qM+qqRUtfxR+2WqSeEiLEAMBVcOwwbSSRICQlkW46RsmixDTA3DZFUbo1xQqWosqoJT17J+c6JdsYdyzHJW5uKa18MDQmfqIYiTRhFqgtJPFGMCiG2bBuGKYgoVsL5j1K8tTM5cF2cEAhK6bB8mnl2oBAQbR6FqWBLSvXBcq4AwlsFsIXKNMNnenyVs7H6F3mRQNyyFi19YKZ1fCEiPLTyoS2uDAzPZFZnJ3TMguLU9rNGcnhAkla5rZ2gSRtWpvJXCQ+LvzU5/OZWzPTs58sanNzM9r0fCsLirYJklLbFUtBWafkZmlTsBTLlwpLtm5asOgpGT3KYHJLd3NUcyZNLOKybnlUIV8Vae7Tkm6ZbBV7oQ974Q6lxTGvSLPslli2tMLcElVacBIQxLCWTUtcv9G0xOBQW+mqnL1VVkeWKZ0xPZuHeTDWoJZSTw5FYcuO3VaauCdLjmU0C1qGyhZqGXNN3VKIyVBbtvmUCQXYpGlBf5Hbn1y22Znisnnd9do0bOoorJwd+YL/wCv8iPvBfX7Aa1/KKuWz83L498EWCb7hx8ip4fIJ3+XH/BWuP3kdv3fFcPCQ8NfBGqLWgY/YYE0O+Ij0eR2JleBbXuM1EqxHT/5Cvs/3+DFpcFoXQaOxOP2MPMwvaPEqUI8ExivUtguctWAzpCToCtgPWzNWUUDwAB+PMCaC8XFflEZApkJ4FekbghPfB1N+CMx9Xk3GYvWEHwaPm7AhuUoEDKQ6hNhqAyYNCU6XEmwgQsBsCoVDZUOaUU0StoWEuq7IbTw9O5G5feWSKXdRvzdMhQ3FzJHPNgEXXw0iF9gXTjuGDXzp5FOWFcOCuIDxYYWN4FHwHQr0TyAHW8leWrTxrALwY773Htj0os7sXtC79+gb2LL3BJvWlE7CsjSs2VOpLt/AkeyNs6eK61BMCw41MdxR7C5swjWqirAD5NTxbVCJr26cou8LjsFDAS/cIiJ8VO+HZ9ibaPBrKyHiUG8vtNJgUMPKVjqzkFTWgseo/SDYiDVvX/+1jwaufzw4dGM4qf699vvVrklhizZv6aYd9Wjj5/aA8bJOdYL/ktSlHzyTO+m4BbRI1DgzaeceN+zFzvY2KVV0Qp2bqkbvdzk9Ff+Fb6Ot+o0/43/wF7yM6yXhO/w5/xH2ecrLwzGdJjqp13BbVW4yHOxyv9ejA0FYLybWM/D4CTv4ZcyvqjIqKPMnMc+FMvC3+Xbc6JgctvmLWJHP+dNYcTttB9eJHvVUSxo8ijntHnIrjfPvQbhE4eqgA8aZH/a3/4v9fd5We/uj4VK2d/f/meTm79X23oGBajjqD7BO72xt//tDsaeivU8ayLvm24i21w8pteOLngTG21+ajST+AVBLAwQUAAIACADpqIJJAfyRX5wBAAAkBgAAHwAAAHVuaXZlcnNhbC9odG1sX3NraW5fc2V0dGluZ3MuanONlMtuwjAQRfd8ReRuK0Sf0O5QoVIlFpXKrurCCUOIcDyW41Ao4t+bMa/YcUo9G3x1dOcRxttOVB2WsOg52trf9v7u3q0GpBldwrWrixY9J50pDQVIw02GcprlIDIJzCNXR4eTvDsTIX8mrXe8+RDZDIqaH8MArQKaDmhFQFsFtO+AtiZtzkVRF3+cxg5N7RuqDTsujUHZTVCaalJdiTrnlmFXr/bU+/NgXIG+gM55Ao5p35428uz40KeocwnmisvNBFPsxjxZphpLOWvLv9go0NX3Xu6B3lP/ZezYiawwbwZyP/F4QNFO0n+qgEPexzFFEBY8BlHz7dnzB+oYNxvy6FVWZOZID28o6rTiKTSmNBhSuJisvBrT7FM0OQNrsyfubikcQvAN6IbV6J7CAVGV6h8fUGlMaSINtDnzEyqQzzKZHlL3KIIcFUu2bdM7N2rLHzFnhdBboUVo+/K2h8MHQ3tvgqtbeHknITsREmUgB4ZA1fYIWdCpxvgPCd0/I8aN4ckir96H6mms5sD1EvQUUVTlf10q1M/V2f0CUEsDBBQAAgAIAOmogk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mogkkYzwyThwAAAIkAAAAcAAAAdW5pdmVyc2FsL2xvY2FsX3NldHRpbmdzLnhtbLOxr8jNUShLLSrOzM+zVTLUM1BSSM1Lzk/JzEu3VQoNcdO1UFIoLknMS0nMyc9LtVXKy1dSsLfjssnJT07MCU4tKQEqLFYoyEmsTC0KSc0FMkpS/RJzgSovzL/YcGHfxcaLTRf2XdipcGHXxeaLDRcbFXQVLsy4sP3CngtbL+wF431K+nZc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pqIJJPiyyk3IBAAD8AgAAKQAAAHVuaXZlcnNhbC9za2luX2N1c3RvbWl6YXRpb25fc2V0dGluZ3MueG1sjVLbatwwEH3vV4j8wEoa3QzOgm4uhpaGbkIfg7tWi2kiF0uhoejjK6ddNttsSTVPM+fMGWZ02vRtivYh5fl++jnkaY67kPMUv6btG4Ta/Xw3L1dLSCGnzbHyaYrj/KOPX+a1VqspD3EcltGuaNpi1D09pKRWTtWMGUaRZJ56hZzntmINuAZsxRwltt38JfFbdwn7EPN51XZzgr5s6GMKS+7jGB63cMp+Dp1u8HYZxqny0lawNcphanFsDcQIl9wXqgFAIMsdcbhI2UhNkMeMYyhGUaCACOekEYVIyqFmXSOqCvONQEwyRl2hntZupLVx1BYJDSG6TvOqsaXrjMQYEUKAucIFdAajyoaqoUGtBwQHBkTRRhMFqLOd6VjxzgvLkaJeYFyYMYDx8bjH7Z6f61j973UO53xF8OwXnEVXb23OmKvdPyxLJV+H++93Qw7o85BCP15e7Pr3V+/8rf1w83HnL/6Y88nIB+rq2Lr6Pw3+C1BLAwQUAAIACADsqIJJMmJBJXoWAACPXgAAFwAAAHVuaXZlcnNhbC91bml2ZXJzYWwucG5n7dz5X5LZvwBwG1OLRCxNzbXGsd09l9QwbbEylUknTS0zG00RMHFXMDWkxtSmRU1zGyeXTM1SUEkpqajJXVwCkcySXABNBQWBi/O9r3unvvfef+A+vF6s5zzneZ/DeT7nPOeHcx3m7gIGaYPk5OTAx48dPiUnt1ZdTk7eZZ2i7Jf0P1RcZW9r0KdcnOVqu3QnZV/Whji5OcnJ1WdvWAlUkH1fH3HsDFpOToWy+lxDRVVelJM799Pxw05ecec4zM7qPbF61DmRzbLSklLTZv9rOpPuh70JJSWVdwZxXqUw9RPTD/+49rH82nnN3b+o7n4A+7OB6bUhlVPra3BNrL98NjmWezIYeu+ke+RXu4gmyL2fbt/zDrbgxb9pPSuYf6FkMDMazy5k+qFao+dFdHjdshVY6/yVNYr/eGk6JV8D8dpTGdwjHYFLl94FSH54c/eHjVlXLRW/yZpipPhQr6G4oGR2NJF3ff2FH+SVzZ7L/fOlQ7syHeYogK7MUt6n5HqBKJVnvs/ij08JWy+YclhnuWIX3LQcDrX8Nl2XcrDxamKysL94rQK+4buDzZ4/vyA/sImrV3YyThmXseY737TF1p07YRkb7uAo0ca6Haj5gn/m4G9RVV+r4JTy/VHDV0rk3G4cfeC1a8u3DSPL7AT7rq3Ob7XeuvOgWtnPP9499m05a2SZVdW/b9tr4HWgnpeX7hwzuvVtOQdhq5rvilC8IJ/6wz5zbaNT1y9+W87/Sb/u9SNAB+gAHaADdIAO0AE6QAfoAB2gA3SADtABOkAH6AAdoAN0gA7QATpAB+gAHaADdIAO0AE6QAfoAB2gA3SADtABOkAH6AAdoAN0gA7QATpAB+gAHaADdIAO0AE6QAfoAB2gA3SADtABOkAH6AAdoAP0/0f0EZGIJW2bh2v/2zY9By/I/F5rjf5nf/6fPltOj31bA275/9lAtFekM5qd3vN3/5m4ST41tWTrzu/Prqqjql5yvfenV389Bu34JiXCRlaa7Jh/44YfhF3ZfrTMZLSz5VJbft0/E2/+b2373MlpTCxgsVqXPmaQQorigwUv1Txm9BNnzMlKJ9PyY6zAcN/BfW4nevIDTQMlzMGGM5Znmd6dv/73vktgeTFbBB+2rkZUCsWTHsnaCJeBqIeiBlHAuwZ6ZKKlCojXJuJy4QGi/CsRBw8OKxHKQ90YNZoHc22l7lYIQhFfn6Wk/N+kIJ04EYdYl7ADhdhD25dXUGvVYYWiDqowjPpDkXYqqOy09g2mz7Zu192/vaEH1m9dmDI5m2snJeRbOy6/9YhZJF20w37eE/C+dXHQDwIWMViSGMFCvwdrBSpdmc/Qh7+d3xIskadW17UlJNOlHzXJcefpgvkH6QX5RVbd9BXRdIBU+DxiMqnQIvIGO087F6tNM/Nr3s//3Q2vj7voMMHS9Nsy21R+YPWfwCqGhZQavjZgHBCMoJ8Wp4TlwW1/DGTB9+6hjl7XU8LBa+385B+FkhZThafYLI3+cuuvUH59NjP8pMk9brbD1zeHKL/cqJTWZQ4JxS93QC/Ps29RLTuEdyPdRKD1Vp3kpVemoyut5XBcirXpFMEDM+V527yS602hYeBN1gF/vbrtAY1H+4lEIw46ln2vEZ3ok5muCrUJhZ8fH+g+1Y2ue0DGTBsW5Ky6B8kht5aRPv2ru0nZouQ3vy9OmKqqZh1DMi6hzxFHc0h3qKaWVAcmVAWUa1FqEu3AHl0HR5Fpk6fGW/mNAkFd5ht63CPH3PArA+l+CH8Vain/mGBNKecIdKIp4dHc3fgNCgghrUhIb6pNhsgffFWW7x3tx1iqJRO39uqXOTQYnt5tveiyN2ll3MAgcxOnzfOoCiYrAcy5lld1uWpowGCzZ//FvWGPrKJ+k4F1ZeAuURrHN4SLkljIevC9FDtTyS1HhkHiCHtFV7Rssjz3V9fIgm8CqeRx7+QG/A9+duMqetyeOTu8SE+YT+UOqaQEaMuFlSHijomHx+2ct/ltrL1XwdmXKjEPo5AkB5QPiNNjcKUa4N2bFgQo/bBD2KbA0azD97TZuwzxUJcDAfvdXj84J9CoYN7/+KbcyGXbluz+VvLgMxvmUNIFWU8l2MDY7cUU9jxaG78/lr2vlnjAxLXO3tzGbTpGFgKa8nC9m3omzVzTnDnN+kUBjkm19Dx44ov+ObOkto96BbHGO5VtJBX8EeIYYwGVvd96xR+WZ/GEvz8ny/XILcmdzKB8u4ETKOT9TBcJ9F5BOdLGTRb8Ut5ZwvDVJGQ7hWVhG7LsVWxo8jl+ioZvDiV84tsbqGMXygw4U8Tgme5kyTwTgp1Nezp65ZxF/6Ayetdz6mt053RRC6+v5DHP7CsIHE3Ki6Bv/tqsgNtlWLEOFE07oqdnqdmqgoEUhjWb22DZDvqk68UEyf6LI+xyPMOD1GHe6oaSdR5NeROTpYiTPpEJC9umP5KwxUJQZ2MtLwlWCaEbJM2+6HRpdZQud4foqeU82zjYNeuK9XyE4QQJAjapT3nhq6b30hT9OZv1SW3tGuPT5lJpYDn/jWBjBTndWZws5eiJrdSFoT46Y2Kb2Ab4zoYMPT6FS0pvhxrCi4OQ/lONpzuGd2+n7fN5MlLps7oXHGc0ab5TtDH2rVgYOJFUkR37ZRZ/g+rj4aOm5l4PzUssRBLnXspi4P3ilNwAbHxvwnJP9AcjFqpr2ohMMKaK73qfO7N5s7u+ehilOkt96bNpcryUKKlz+1OYmOwnFfAwvERIawqdQ7k+oh8SV8wfcS2qA3sagKbjhXO6UBYt7k/LZG7mYz4/Kqk83QAbx8UzYhn57AARHQIGWbEq2mIeW0/s3tmAiq90pLb5RmZcJvOpjyb9dZYRowsV9xsoUrgh6UixhpYww4IvqKJOljmJ+Ffzu6KLY15Q6yehIX/isj/tlyW6Z7pmemeiReUZX4m8PRYQq6c8jKiQl8TePsh3bHRw+NQKtcHiHSZoTbQl9wOj28bN/bl6duBbzy1sipCOZPCa+ZcOgVdSrBQJEkLZocGn7Kji5tBE9/EE9/EnCwxCeTnveJozYiRb/EwwmihwHHYDewp0sAerwWK+5YgaTb+C7CEdRmznJrZZn+Rcri6uL+lNDx2v16CO6ARyOHAqaimBek5gpICjb50WXMx2Y1Udes+oUolOlNoL4uDsUpFj3B3nwlMw8uYYYetC40YWstoQQo+aNv1r+MIhndriWMQ4GVmdyccEKNnFnjiZ6SfU5fxxw2rUc7wvy/2LGHG5oYMWWXb6YOMK0nFRUG+ovvvTIKLx/mhs4Kv9jLdfq4sqjElULjEaVmk4vpvw07iDbgwyoYmZvn41Up9VHEw6chGhlokwHZBCiJfpWe+rDDlhS9gKHk2IQVbM0Nw/YewvC2q82aMQ/KPbAs5MEb30gBWz/BxKB/s2a9Hajao/fXNoiPt0IgG0Awzi0NKEEWdUp4mYD3C1J4gPQ1Kipo9a+N6dtLFGToVBG9dGQ10IaaOU9ODxY3iY09jY/B3uXxtB6A36xICh3+gr+sUszz2VhHBdP6hAMJk7YDVjIJnF92ZymifJUUfOvJMS2rakp/F5NanOrQS+5/jjiYJdE7IL0bj4710CzWHsFtOzEHfcwhi/j2Z9mmyigxwZihkZ7p61i44m8z2zbazcg7IbUTu4VWnttwq7Eff5bkTt4KmKzlwj+0FR9znZEJX4ZVHdXUMddEasvG1I/37qe/6nvWAQOBQDQ1jWKTkqgzhgy5EyqIb+WtzchsIF1HmnsYTT56GP8oaC9vAk6+qrICBPl32Nn6mzlU/3w0XQwydrHzi2BDbNhO1ZrKLaX3SYWvbT4lW4FapEXvLK04EQE1Gr0Xwo8MPiUEDAZjV6AioU9qVsJeIsk0CiE/z82GADEgTimYJpQgwThrrMd84wlkegHjMFSAxMizusr4jDVLhx7YWRbhFhAmP4ZOTni06BD6+AA5b6Snpuanz84awjWbJYZ2AX/cdZUUlwBOaxTtdV/nafyKvOpOQjN7TbTC9TYJe/KLuFnLdbKR23elZcEqG35zEtd4xXnlH/+aj9VEnWCp34YuRCJHkIO5W/D40dXIsb+309FeocGBcXVJMb1vp0QhZxJ8f4pGWsZUCnt6KWlrbta6LdDc6wHgMKZxzlRL2S0BbqFyMwipXFY124loAaecZ4ZqFiRG5q+61J68Yg0f1U5zOuuU6aOurafYqk4MMBZKHsUlBiSdQzYsj8o1Pjz2kbQZibWtxANXVJshelHkIOnd/9ChG356JiVtB5VuBvmDd6OrWOK3U5YFEbIgSJLUTDtHSIv4HgtWVmNgdGsLqs8rLJN3LybOQHLfu1Ar23QzwfBMNtM4iuMjI2qSyO8WJAp4ZiKYWtCCpSakfvnQiqaC7u3whyjYEOTftaMHMUcfXxA+VvabsgFMPDg3nHWZAdG0DgT4/PbR6UOOu7ZsEuHaNu5w83agnDrG8oYMK/jB8mC8JmtEE1rxcTW/mcOV87z/4teSrkKIeJdNJVQ/XRuPFMpoAsFReg2F+Sp6VThCj6llGlLLjVY9OdHZgCJ/v8akfOTF6FdgOVLnCq0gu25bOHmzo62c2fx9sYtze4dWbKuv/tv7u/2ePg1v66HXBKGwFOR5Ha/P1yBRV3hsRhiRXMkHBduni6G2qn7JGhZX+3FDG/aL+9a+4O3si+ONed+MCp9OynlmJv4+EGTp+EIBSNqBS9hLX47z8D+2La0av5KPCSzybZH3P6JX0tR4Bd1Gz8ku2vpYiLqXV1/D3X/5ATLG52PNFRjBStw/2m8JmzIWCpnevHEg5ySSwxV56c7ShZ4qKLRSOdZu3t0Y+u9SuUjRlE1U+sw8WwfHs79d5a2TBNOetwY0uDLfAZ9WtVZVp/X9fkf1VsVjYBv/9JG+Sp6f9oUeClasB4PV1n1IPSXLDPYaBXa2K+c+/75WdRLcZgEDEejHuSY+Itu4in0n4RHXx/wrvad5HX7uOi2cCzNKAMSOq26RURGc4HMbbTae20SWVOc3pj7QGsfdSfB5AGZnQz3CPOYuTVdql7YlNnySyRLEYIHphiQr17SyZENN7Tbmii5Umwn+A4yzadnLW5aXmFvOxA2MbKyUCzTxNEhM8cROHXHl7pZLaX7cBGEOUN80dn0mD7tvEXFZ9VVwOvnuK5hMkHt9fiCIhBnhg5zSMoPbMuYvA9/GIbOX/4DjV6rk1PfI9noIJ0ptha6jkzSecsmK8Jmnj7Pmrb3vNLy+enMyxyGqOaI/tKYGoXfSJAocl3exSbshUUnkrIkvAhJ609No1zPpRGVGYlGeJRX2lzaINC45h9zLHjzNHzDaoWDo/+1PPte/2UWaTrHqljsHUoK0Ba+gyixJYFBb3M2dUBH3Xyi+Ghf9bSQU9diLLIs+eUks2CjIsrcg6h+xMnv8Kn/DDCm49N5QzgDunjDI+nMaUP6yG7OVj0+FjMu22y+5cPCcoO8x2W1X841wjS2e8Fmr+GV9yB4ENdfh0SPhz04BybI4AHeCU1gVRnJ3JQM1RpwcU4qzC1F2VgclYwFIHm4T/Vhw2vdtSTRO1y3BXo65MKuHpOv0ZUuXt8pTQAzSxPaP01HKmdxcR+LbnZ9cYYX2czSFMa4ysyvi4r4JbrKmYqenVnvQMwixNe6RiX7TeY/HvdScGCp8XicAHVUdLLw7mlGUiXqDYVhKXCIsXGyHuJvA4mtFE3fCya9aRhFI0oi5+Cl+UgD+54N+57nMfwIWeWwMZZLriqnaSohI5OG2JAd3p6POKcZYQA/EwqESklgy/XeL/uesqLpQ+mY8GWMWte000eMsKY9D+cpFtKFK601KTr6L+AdQe4lBELWxfZs+vmNDToR1e2aQbfTzT4qdiQ7n6tubDbtdxPJ9gW43fpUn2JODHMhd+mx4SnOXeSLKxtwAq4bDPBTfrPkKAmus5eHDFm6VDwhcjixvEhbnKW5q+PMowHrdTSe0s0UsnLnSgklqHwURjYJvvIbZMNCRnrNTXUfOU2qU2knXhyQ0snJqy5V2UI9S5NqArj1fMZ/FMNjIraTa1R8nZnsY0Q6yABqUZWawuH1Ath/oNdNgKySEdroj6+43n0ljjx4pC33oObtS5EbSzrdyaiTty8FodmLD8bcIj/fNdb5bf1jcotU4bqhPxtcP3Y6c2U/MskjqjLrWB1Ym7zuSFb4Ze1eBd9mnSRQhs7UCxZqFBQcBrr0p80E4zeI2FYiWS+bUPrek9WAyxxW06SmY+lPtUfitivT1n3lOd8V9bb+NP0m2bkTtl8fKe8advSx1cuOLqh42LNWoSpeBue193q0tcNYjfN78eAXdOTx3CaKlnrU9s/XMMZqSVNB06s3tuxElaISSvNQ5I3htkOUVHttFBlSpkWVHYTDVpdXpjtVbr7aR2Oj0WxfmEaSIZrf/Y00MrB/vJxJDHp3WdX6bBfJtXrZMTV1Myr+9HIkKtrFBPkPQ4s0mQS48FJNO+2cdF8n8HTtoGxHk89+kLM1fZ7R3DNNu10hukW8QhcU712XlvVPb6p1VM/q9XhXmK2gWi5XJ936nUQ0oGJlL+6urZQoDiKETB/GfK0HRAu0Lot2WLaOHp9t4DPQNXZ2b3YCArRUAMx/55/5sqJeiDLQRUOtHgPSpl6+tDPEX9RfsWvcwoUlZit/DZqnGO4qIt+ZzN+2cZRq7szlljAW92JmaI4dV9gPEjNXclDu5ssNyLMuabkla8zIXXNobt3rgNpNm7Nlz8bILWN+fl1gHjKW1DmLMbEtRw6e6e+DdpHdPAP9lFVJ0BA0Uimxp4nEvPc++QQh3Cvjhqlka518sr+t1M8H2kSz0kN5ufYE2Lz4uk+A/hbdm3zZPzsLkjF8KGoScsvPXMBT/DIyRuF2txTbNat0PnVcWRCd2kBbugoet/NxS5RDEAgzTgwjiWVCGL5LUpUkFE2VPhlSvhssfTuoqSWnefXtgWiA0If/ddZC1Ls+vg9iGxSFLlF4/nIs7pAbh8cutB4515z6N0R/YBDTusTZ6t3QAp/DxLYB+/Kd46omkdNNixPeZNbElfmqJouOG0C9/azUOVpyl9W2pXoGcJSz6nse6uVeyatnROzrdDdcvKeioQsDnVk8P3X+pzwPf5TMT3mFYy+Qtu3FjtUQD1INXVCXnOQqslliVH/RGHs6PuBRvW2uUzUTCaoGyqa6TSzCmfuiO/XGjxR+F9LUh/8lb3CybSym9n19c+i/MY2EdOyzDH0IFrUiZiPexf1lHAJH2r4qnro1LN9QQ8Sv+R0jVSNmYRK9CwQu1Vpi+pTMJ4QHQd6KRvIOAWUT9PW5i/wKY28HYKQa/95DiTjuRGmzXEixrel5rydnrQ1AQZr4tjcYDtCr5Js3QJkoxXztge0ubru9szfsxTSUn7rdh74nytntnfXOI2VGZq4W9UfyA7t/HYhLsJb+e/1ufb/eX0O7R2WP1Sq/O2O4XidJkF28gpF8UHl98t6cvIZYC/XJoEsdKDn9O4UUN5lhobQzb/NNrJ5dUdxMdtRulHda+f3C5ZaPuElvu2tTBfHrFOwt9wTRvN2PsHf5CBYwcClWGSqs3hlOkDq6/9jx31ESNYkXGjx7Xnul6WEKXHYWFildEk2lWsVzVIgOAV8879vcY6RHwA93LLgKFXwuz7mVj+t+rOc7HH8iPvhWufzqf8BUEsDBBQAAgAIAOyogkmBbxhSSwAAAGsAAAAbAAAAdW5pdmVyc2FsL3VuaXZlcnNhbC5wbmcueG1ss7GvyM1RKEstKs7Mz7NVMtQzULK34+WyKShKLctMLVeoAIoBBSFASaESyDVCcMszU0oygEIGRgYIwYzUzPSMElslczNTuKA+0EwAUEsBAgAAFAACAAgA6aiCSd/BtBnYBQAAVRYAAB0AAAAAAAAAAQAAAAAAAAAAAHVuaXZlcnNhbC9jb21tb25fbWVzc2FnZXMubG5nUEsBAgAAFAACAAgA6aiCSXJrMuHsBAAAbhQAACcAAAAAAAAAAQAAAAAAEwYAAHVuaXZlcnNhbC9mbGFzaF9wdWJsaXNoaW5nX3NldHRpbmdzLnhtbFBLAQIAABQAAgAIAOmogkk9Kze/uAIAAFoKAAAhAAAAAAAAAAEAAAAAAEQLAAB1bml2ZXJzYWwvZmxhc2hfc2tpbl9zZXR0aW5ncy54bWxQSwECAAAUAAIACADpqIJJXVHppL0EAAB/EwAAJgAAAAAAAAABAAAAAAA7DgAAdW5pdmVyc2FsL2h0bWxfcHVibGlzaGluZ19zZXR0aW5ncy54bWxQSwECAAAUAAIACADpqIJJAfyRX5wBAAAkBgAAHwAAAAAAAAABAAAAAAA8EwAAdW5pdmVyc2FsL2h0bWxfc2tpbl9zZXR0aW5ncy5qc1BLAQIAABQAAgAIAOmogkk9PC/RwQAAAOUBAAAaAAAAAAAAAAEAAAAAABUVAAB1bml2ZXJzYWwvaTE4bl9wcmVzZXRzLnhtbFBLAQIAABQAAgAIAOmogkkYzwyThwAAAIkAAAAcAAAAAAAAAAEAAAAAAA4WAAB1bml2ZXJzYWwvbG9jYWxfc2V0dGluZ3MueG1sUEsBAgAAFAACAAgAO5xXRyO0Tvv7AgAAsAgAABQAAAAAAAAAAQAAAAAAzxYAAHVuaXZlcnNhbC9wbGF5ZXIueG1sUEsBAgAAFAACAAgA6aiCST4sspNyAQAA/AIAACkAAAAAAAAAAQAAAAAA/BkAAHVuaXZlcnNhbC9za2luX2N1c3RvbWl6YXRpb25fc2V0dGluZ3MueG1sUEsBAgAAFAACAAgA7KiCSTJiQSV6FgAAj14AABcAAAAAAAAAAAAAAAAAtRsAAHVuaXZlcnNhbC91bml2ZXJzYWwucG5nUEsBAgAAFAACAAgA7KiCSYFvGFJLAAAAawAAABsAAAAAAAAAAQAAAAAAZDIAAHVuaXZlcnNhbC91bml2ZXJzYWwucG5nLnhtbFBLBQYAAAAACwALAEkDAADoMgAAAAA="/>
  <p:tag name="ISPRING_PRESENTATION_TITLE" val="history1_4.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"/>
  <p:tag name="ISPRING_RESOURCE_PATHS_HASH_PRESENTER" val="8a6bacb632bdd7f6e2e3d6e128fc85164e5b9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C7E2FA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3316</TotalTime>
  <Words>301</Words>
  <Application>Microsoft Office PowerPoint</Application>
  <PresentationFormat>Экран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Malgun Gothic</vt:lpstr>
      <vt:lpstr>Andantino script</vt:lpstr>
      <vt:lpstr>Arial</vt:lpstr>
      <vt:lpstr>Arial Narrow</vt:lpstr>
      <vt:lpstr>Baskerville Old Face</vt:lpstr>
      <vt:lpstr>Calibri</vt:lpstr>
      <vt:lpstr>Constantia</vt:lpstr>
      <vt:lpstr>Myriad Pro Cond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history1_4.8</dc:title>
  <dc:creator>Admit</dc:creator>
  <cp:lastModifiedBy>Андрей</cp:lastModifiedBy>
  <cp:revision>356</cp:revision>
  <dcterms:created xsi:type="dcterms:W3CDTF">2006-02-19T16:32:10Z</dcterms:created>
  <dcterms:modified xsi:type="dcterms:W3CDTF">2025-04-02T09:16:07Z</dcterms:modified>
</cp:coreProperties>
</file>