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68" r:id="rId2"/>
    <p:sldId id="313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38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0000"/>
    <a:srgbClr val="B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5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2B7F8-7C78-4C37-82A9-250EDEE76E1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5B02BA-7C7D-4B4C-BC02-BD9EB18C65E3}">
      <dgm:prSet phldrT="[Текст]" custT="1"/>
      <dgm:spPr>
        <a:solidFill>
          <a:schemeClr val="accent1">
            <a:lumMod val="40000"/>
            <a:lumOff val="60000"/>
          </a:schemeClr>
        </a:solidFill>
        <a:ln w="22225">
          <a:solidFill>
            <a:schemeClr val="accent1"/>
          </a:solidFill>
        </a:ln>
      </dgm:spPr>
      <dgm:t>
        <a:bodyPr/>
        <a:lstStyle/>
        <a:p>
          <a:r>
            <a:rPr lang="ru-RU" sz="3600" dirty="0"/>
            <a:t>Крестьянство</a:t>
          </a:r>
        </a:p>
      </dgm:t>
    </dgm:pt>
    <dgm:pt modelId="{8F004065-D907-44B8-BFF9-F348D20B6E37}" type="parTrans" cxnId="{E6B6C48D-074E-4663-AC8E-092307B5E0B3}">
      <dgm:prSet/>
      <dgm:spPr/>
      <dgm:t>
        <a:bodyPr/>
        <a:lstStyle/>
        <a:p>
          <a:endParaRPr lang="ru-RU"/>
        </a:p>
      </dgm:t>
    </dgm:pt>
    <dgm:pt modelId="{2FBC7486-5867-41B1-9501-73FA9E7F9191}" type="sibTrans" cxnId="{E6B6C48D-074E-4663-AC8E-092307B5E0B3}">
      <dgm:prSet/>
      <dgm:spPr/>
      <dgm:t>
        <a:bodyPr/>
        <a:lstStyle/>
        <a:p>
          <a:endParaRPr lang="ru-RU"/>
        </a:p>
      </dgm:t>
    </dgm:pt>
    <dgm:pt modelId="{A8750678-10F3-40D4-B72D-ADBFD380E94B}">
      <dgm:prSet phldrT="[Текст]"/>
      <dgm:spPr>
        <a:solidFill>
          <a:schemeClr val="accent6">
            <a:lumMod val="75000"/>
          </a:schemeClr>
        </a:solidFill>
        <a:ln w="22225">
          <a:solidFill>
            <a:schemeClr val="accent1"/>
          </a:solidFill>
        </a:ln>
      </dgm:spPr>
      <dgm:t>
        <a:bodyPr/>
        <a:lstStyle/>
        <a:p>
          <a:r>
            <a:rPr lang="ru-RU" dirty="0"/>
            <a:t>Казенные (государственные)</a:t>
          </a:r>
        </a:p>
      </dgm:t>
    </dgm:pt>
    <dgm:pt modelId="{3AA786C7-6494-48AA-AC98-C73594077344}" type="parTrans" cxnId="{1D58DA2C-9E48-4764-BF71-938A1BC646AA}">
      <dgm:prSet/>
      <dgm:spPr/>
      <dgm:t>
        <a:bodyPr/>
        <a:lstStyle/>
        <a:p>
          <a:endParaRPr lang="ru-RU"/>
        </a:p>
      </dgm:t>
    </dgm:pt>
    <dgm:pt modelId="{01F01DC9-6C5E-4FCA-B01A-137E8DC3D15A}" type="sibTrans" cxnId="{1D58DA2C-9E48-4764-BF71-938A1BC646AA}">
      <dgm:prSet/>
      <dgm:spPr/>
      <dgm:t>
        <a:bodyPr/>
        <a:lstStyle/>
        <a:p>
          <a:endParaRPr lang="ru-RU"/>
        </a:p>
      </dgm:t>
    </dgm:pt>
    <dgm:pt modelId="{A90E23B7-B7A2-4DAB-B9FF-15B75562DEE1}">
      <dgm:prSet phldrT="[Текст]" custT="1"/>
      <dgm:spPr>
        <a:solidFill>
          <a:schemeClr val="accent6">
            <a:lumMod val="75000"/>
          </a:schemeClr>
        </a:solidFill>
        <a:ln w="22225">
          <a:solidFill>
            <a:schemeClr val="accent1"/>
          </a:solidFill>
        </a:ln>
      </dgm:spPr>
      <dgm:t>
        <a:bodyPr/>
        <a:lstStyle/>
        <a:p>
          <a:r>
            <a:rPr lang="ru-RU" sz="2400"/>
            <a:t>Удельные (принадлежали царскому двору)</a:t>
          </a:r>
          <a:endParaRPr lang="ru-RU" sz="2400" dirty="0"/>
        </a:p>
      </dgm:t>
    </dgm:pt>
    <dgm:pt modelId="{CE50B2C6-B958-4AEA-995E-7FB2A7CD4900}" type="parTrans" cxnId="{8AFEDC70-7536-48AB-A614-7EAD44554C12}">
      <dgm:prSet/>
      <dgm:spPr/>
      <dgm:t>
        <a:bodyPr/>
        <a:lstStyle/>
        <a:p>
          <a:endParaRPr lang="ru-RU"/>
        </a:p>
      </dgm:t>
    </dgm:pt>
    <dgm:pt modelId="{49210E55-806B-4CBC-841F-8CDC7A1B043F}" type="sibTrans" cxnId="{8AFEDC70-7536-48AB-A614-7EAD44554C12}">
      <dgm:prSet/>
      <dgm:spPr/>
      <dgm:t>
        <a:bodyPr/>
        <a:lstStyle/>
        <a:p>
          <a:endParaRPr lang="ru-RU"/>
        </a:p>
      </dgm:t>
    </dgm:pt>
    <dgm:pt modelId="{FF1291FE-7094-47CC-AC63-EEC962D95504}">
      <dgm:prSet phldrT="[Текст]" custT="1"/>
      <dgm:spPr>
        <a:solidFill>
          <a:schemeClr val="accent6">
            <a:lumMod val="75000"/>
          </a:schemeClr>
        </a:solidFill>
        <a:ln w="22225">
          <a:solidFill>
            <a:schemeClr val="accent1"/>
          </a:solidFill>
        </a:ln>
      </dgm:spPr>
      <dgm:t>
        <a:bodyPr/>
        <a:lstStyle/>
        <a:p>
          <a:r>
            <a:rPr lang="ru-RU" sz="2400" dirty="0"/>
            <a:t>Помещичьи (крепостные)</a:t>
          </a:r>
        </a:p>
      </dgm:t>
    </dgm:pt>
    <dgm:pt modelId="{6E39C3A5-3658-4609-AEE0-A23938162FF0}" type="parTrans" cxnId="{70C5935D-3C19-47E9-9F52-4E636F084D23}">
      <dgm:prSet/>
      <dgm:spPr/>
      <dgm:t>
        <a:bodyPr/>
        <a:lstStyle/>
        <a:p>
          <a:endParaRPr lang="ru-RU"/>
        </a:p>
      </dgm:t>
    </dgm:pt>
    <dgm:pt modelId="{3A1B8EF0-1B03-4C3C-AFDA-1914766F26CF}" type="sibTrans" cxnId="{70C5935D-3C19-47E9-9F52-4E636F084D23}">
      <dgm:prSet/>
      <dgm:spPr/>
      <dgm:t>
        <a:bodyPr/>
        <a:lstStyle/>
        <a:p>
          <a:endParaRPr lang="ru-RU"/>
        </a:p>
      </dgm:t>
    </dgm:pt>
    <dgm:pt modelId="{F3C2AB5A-7580-4CE4-8D69-CD1F574CE26D}" type="pres">
      <dgm:prSet presAssocID="{6722B7F8-7C78-4C37-82A9-250EDEE76E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EDF8A3-B44B-4BC8-9ABA-0160C891FBED}" type="pres">
      <dgm:prSet presAssocID="{EB5B02BA-7C7D-4B4C-BC02-BD9EB18C65E3}" presName="hierRoot1" presStyleCnt="0">
        <dgm:presLayoutVars>
          <dgm:hierBranch val="init"/>
        </dgm:presLayoutVars>
      </dgm:prSet>
      <dgm:spPr/>
    </dgm:pt>
    <dgm:pt modelId="{8E38FACD-AE0B-4E44-9C4E-8CB421634C7F}" type="pres">
      <dgm:prSet presAssocID="{EB5B02BA-7C7D-4B4C-BC02-BD9EB18C65E3}" presName="rootComposite1" presStyleCnt="0"/>
      <dgm:spPr/>
    </dgm:pt>
    <dgm:pt modelId="{3D033A20-CB97-410A-A4EB-0880F6BC33A8}" type="pres">
      <dgm:prSet presAssocID="{EB5B02BA-7C7D-4B4C-BC02-BD9EB18C65E3}" presName="rootText1" presStyleLbl="node0" presStyleIdx="0" presStyleCnt="1" custScaleX="109710">
        <dgm:presLayoutVars>
          <dgm:chPref val="3"/>
        </dgm:presLayoutVars>
      </dgm:prSet>
      <dgm:spPr/>
    </dgm:pt>
    <dgm:pt modelId="{F48DD38B-A0DC-4F7D-97CD-3B1446988C40}" type="pres">
      <dgm:prSet presAssocID="{EB5B02BA-7C7D-4B4C-BC02-BD9EB18C65E3}" presName="rootConnector1" presStyleLbl="node1" presStyleIdx="0" presStyleCnt="0"/>
      <dgm:spPr/>
    </dgm:pt>
    <dgm:pt modelId="{D9A6A81A-0FF5-4B3E-94C8-CEADD9810DD7}" type="pres">
      <dgm:prSet presAssocID="{EB5B02BA-7C7D-4B4C-BC02-BD9EB18C65E3}" presName="hierChild2" presStyleCnt="0"/>
      <dgm:spPr/>
    </dgm:pt>
    <dgm:pt modelId="{8DC246B5-A1CA-4A74-A73E-E716615B86AD}" type="pres">
      <dgm:prSet presAssocID="{3AA786C7-6494-48AA-AC98-C73594077344}" presName="Name64" presStyleLbl="parChTrans1D2" presStyleIdx="0" presStyleCnt="3"/>
      <dgm:spPr/>
    </dgm:pt>
    <dgm:pt modelId="{395827C4-E1CE-4103-997F-F3F86BC251C5}" type="pres">
      <dgm:prSet presAssocID="{A8750678-10F3-40D4-B72D-ADBFD380E94B}" presName="hierRoot2" presStyleCnt="0">
        <dgm:presLayoutVars>
          <dgm:hierBranch val="init"/>
        </dgm:presLayoutVars>
      </dgm:prSet>
      <dgm:spPr/>
    </dgm:pt>
    <dgm:pt modelId="{E1F57F36-7B12-4522-B25A-B9B8A0A6501A}" type="pres">
      <dgm:prSet presAssocID="{A8750678-10F3-40D4-B72D-ADBFD380E94B}" presName="rootComposite" presStyleCnt="0"/>
      <dgm:spPr/>
    </dgm:pt>
    <dgm:pt modelId="{6171B63D-3A79-4B31-97B8-36249DA4ABE3}" type="pres">
      <dgm:prSet presAssocID="{A8750678-10F3-40D4-B72D-ADBFD380E94B}" presName="rootText" presStyleLbl="node2" presStyleIdx="0" presStyleCnt="3" custScaleY="144194">
        <dgm:presLayoutVars>
          <dgm:chPref val="3"/>
        </dgm:presLayoutVars>
      </dgm:prSet>
      <dgm:spPr/>
    </dgm:pt>
    <dgm:pt modelId="{D7480381-E2AA-4EE6-9A25-34A6416A4EA2}" type="pres">
      <dgm:prSet presAssocID="{A8750678-10F3-40D4-B72D-ADBFD380E94B}" presName="rootConnector" presStyleLbl="node2" presStyleIdx="0" presStyleCnt="3"/>
      <dgm:spPr/>
    </dgm:pt>
    <dgm:pt modelId="{0FAF7D92-5024-4EC6-905A-5BE50E88788E}" type="pres">
      <dgm:prSet presAssocID="{A8750678-10F3-40D4-B72D-ADBFD380E94B}" presName="hierChild4" presStyleCnt="0"/>
      <dgm:spPr/>
    </dgm:pt>
    <dgm:pt modelId="{664562B1-B29E-4840-BD2B-0143297343BA}" type="pres">
      <dgm:prSet presAssocID="{A8750678-10F3-40D4-B72D-ADBFD380E94B}" presName="hierChild5" presStyleCnt="0"/>
      <dgm:spPr/>
    </dgm:pt>
    <dgm:pt modelId="{2427833E-8801-43E4-9906-23E8B2371D44}" type="pres">
      <dgm:prSet presAssocID="{CE50B2C6-B958-4AEA-995E-7FB2A7CD4900}" presName="Name64" presStyleLbl="parChTrans1D2" presStyleIdx="1" presStyleCnt="3"/>
      <dgm:spPr/>
    </dgm:pt>
    <dgm:pt modelId="{AA1C155B-29CE-4ECF-B6AA-15497B50F046}" type="pres">
      <dgm:prSet presAssocID="{A90E23B7-B7A2-4DAB-B9FF-15B75562DEE1}" presName="hierRoot2" presStyleCnt="0">
        <dgm:presLayoutVars>
          <dgm:hierBranch val="init"/>
        </dgm:presLayoutVars>
      </dgm:prSet>
      <dgm:spPr/>
    </dgm:pt>
    <dgm:pt modelId="{724E89E0-3ACE-4C1D-A007-5F08934A0DEB}" type="pres">
      <dgm:prSet presAssocID="{A90E23B7-B7A2-4DAB-B9FF-15B75562DEE1}" presName="rootComposite" presStyleCnt="0"/>
      <dgm:spPr/>
    </dgm:pt>
    <dgm:pt modelId="{59D48C8B-C6B9-4E07-A66E-87D23FA6EAB6}" type="pres">
      <dgm:prSet presAssocID="{A90E23B7-B7A2-4DAB-B9FF-15B75562DEE1}" presName="rootText" presStyleLbl="node2" presStyleIdx="1" presStyleCnt="3" custScaleY="139370">
        <dgm:presLayoutVars>
          <dgm:chPref val="3"/>
        </dgm:presLayoutVars>
      </dgm:prSet>
      <dgm:spPr/>
    </dgm:pt>
    <dgm:pt modelId="{05EB352A-CC58-4783-8B0D-9893A7D621DC}" type="pres">
      <dgm:prSet presAssocID="{A90E23B7-B7A2-4DAB-B9FF-15B75562DEE1}" presName="rootConnector" presStyleLbl="node2" presStyleIdx="1" presStyleCnt="3"/>
      <dgm:spPr/>
    </dgm:pt>
    <dgm:pt modelId="{3CB45E1D-8797-46C5-8C20-AC9D7572126D}" type="pres">
      <dgm:prSet presAssocID="{A90E23B7-B7A2-4DAB-B9FF-15B75562DEE1}" presName="hierChild4" presStyleCnt="0"/>
      <dgm:spPr/>
    </dgm:pt>
    <dgm:pt modelId="{8BE43865-C936-4C78-B4F4-C7C51EF1607A}" type="pres">
      <dgm:prSet presAssocID="{A90E23B7-B7A2-4DAB-B9FF-15B75562DEE1}" presName="hierChild5" presStyleCnt="0"/>
      <dgm:spPr/>
    </dgm:pt>
    <dgm:pt modelId="{F50AD6C6-EB34-4B94-BAE7-EEF2EFA951AE}" type="pres">
      <dgm:prSet presAssocID="{6E39C3A5-3658-4609-AEE0-A23938162FF0}" presName="Name64" presStyleLbl="parChTrans1D2" presStyleIdx="2" presStyleCnt="3"/>
      <dgm:spPr/>
    </dgm:pt>
    <dgm:pt modelId="{74FF3321-1AB2-4767-B782-950C1C6521C0}" type="pres">
      <dgm:prSet presAssocID="{FF1291FE-7094-47CC-AC63-EEC962D95504}" presName="hierRoot2" presStyleCnt="0">
        <dgm:presLayoutVars>
          <dgm:hierBranch val="init"/>
        </dgm:presLayoutVars>
      </dgm:prSet>
      <dgm:spPr/>
    </dgm:pt>
    <dgm:pt modelId="{A1169B8B-8CC8-433C-B1AF-AE11F299BC37}" type="pres">
      <dgm:prSet presAssocID="{FF1291FE-7094-47CC-AC63-EEC962D95504}" presName="rootComposite" presStyleCnt="0"/>
      <dgm:spPr/>
    </dgm:pt>
    <dgm:pt modelId="{F7EA0C36-C342-485C-B187-999DC855C19E}" type="pres">
      <dgm:prSet presAssocID="{FF1291FE-7094-47CC-AC63-EEC962D95504}" presName="rootText" presStyleLbl="node2" presStyleIdx="2" presStyleCnt="3" custScaleY="216718">
        <dgm:presLayoutVars>
          <dgm:chPref val="3"/>
        </dgm:presLayoutVars>
      </dgm:prSet>
      <dgm:spPr/>
    </dgm:pt>
    <dgm:pt modelId="{EF9AAAF5-A553-41DE-A23A-EDDD13FAE1E6}" type="pres">
      <dgm:prSet presAssocID="{FF1291FE-7094-47CC-AC63-EEC962D95504}" presName="rootConnector" presStyleLbl="node2" presStyleIdx="2" presStyleCnt="3"/>
      <dgm:spPr/>
    </dgm:pt>
    <dgm:pt modelId="{71571B43-9225-4EBA-9A0C-7ABB80AEF318}" type="pres">
      <dgm:prSet presAssocID="{FF1291FE-7094-47CC-AC63-EEC962D95504}" presName="hierChild4" presStyleCnt="0"/>
      <dgm:spPr/>
    </dgm:pt>
    <dgm:pt modelId="{87039CB8-E03B-4834-ABC8-0D896A0D5832}" type="pres">
      <dgm:prSet presAssocID="{FF1291FE-7094-47CC-AC63-EEC962D95504}" presName="hierChild5" presStyleCnt="0"/>
      <dgm:spPr/>
    </dgm:pt>
    <dgm:pt modelId="{FDD9364F-5DB8-4545-8C08-C23F4F815050}" type="pres">
      <dgm:prSet presAssocID="{EB5B02BA-7C7D-4B4C-BC02-BD9EB18C65E3}" presName="hierChild3" presStyleCnt="0"/>
      <dgm:spPr/>
    </dgm:pt>
  </dgm:ptLst>
  <dgm:cxnLst>
    <dgm:cxn modelId="{1D58DA2C-9E48-4764-BF71-938A1BC646AA}" srcId="{EB5B02BA-7C7D-4B4C-BC02-BD9EB18C65E3}" destId="{A8750678-10F3-40D4-B72D-ADBFD380E94B}" srcOrd="0" destOrd="0" parTransId="{3AA786C7-6494-48AA-AC98-C73594077344}" sibTransId="{01F01DC9-6C5E-4FCA-B01A-137E8DC3D15A}"/>
    <dgm:cxn modelId="{36FF122D-4366-4613-B4D3-475212640ED6}" type="presOf" srcId="{EB5B02BA-7C7D-4B4C-BC02-BD9EB18C65E3}" destId="{3D033A20-CB97-410A-A4EB-0880F6BC33A8}" srcOrd="0" destOrd="0" presId="urn:microsoft.com/office/officeart/2009/3/layout/HorizontalOrganizationChart"/>
    <dgm:cxn modelId="{70C5935D-3C19-47E9-9F52-4E636F084D23}" srcId="{EB5B02BA-7C7D-4B4C-BC02-BD9EB18C65E3}" destId="{FF1291FE-7094-47CC-AC63-EEC962D95504}" srcOrd="2" destOrd="0" parTransId="{6E39C3A5-3658-4609-AEE0-A23938162FF0}" sibTransId="{3A1B8EF0-1B03-4C3C-AFDA-1914766F26CF}"/>
    <dgm:cxn modelId="{8AFEDC70-7536-48AB-A614-7EAD44554C12}" srcId="{EB5B02BA-7C7D-4B4C-BC02-BD9EB18C65E3}" destId="{A90E23B7-B7A2-4DAB-B9FF-15B75562DEE1}" srcOrd="1" destOrd="0" parTransId="{CE50B2C6-B958-4AEA-995E-7FB2A7CD4900}" sibTransId="{49210E55-806B-4CBC-841F-8CDC7A1B043F}"/>
    <dgm:cxn modelId="{96354B75-75F5-4ED5-B746-DA0AAE78E701}" type="presOf" srcId="{A8750678-10F3-40D4-B72D-ADBFD380E94B}" destId="{6171B63D-3A79-4B31-97B8-36249DA4ABE3}" srcOrd="0" destOrd="0" presId="urn:microsoft.com/office/officeart/2009/3/layout/HorizontalOrganizationChart"/>
    <dgm:cxn modelId="{019D6858-60C0-41D5-85AA-746DDFAA38F0}" type="presOf" srcId="{FF1291FE-7094-47CC-AC63-EEC962D95504}" destId="{EF9AAAF5-A553-41DE-A23A-EDDD13FAE1E6}" srcOrd="1" destOrd="0" presId="urn:microsoft.com/office/officeart/2009/3/layout/HorizontalOrganizationChart"/>
    <dgm:cxn modelId="{2F6E7183-4238-4202-8961-42E3AB61A9C5}" type="presOf" srcId="{A90E23B7-B7A2-4DAB-B9FF-15B75562DEE1}" destId="{05EB352A-CC58-4783-8B0D-9893A7D621DC}" srcOrd="1" destOrd="0" presId="urn:microsoft.com/office/officeart/2009/3/layout/HorizontalOrganizationChart"/>
    <dgm:cxn modelId="{3E605A84-7BCF-41F9-BB3D-80F9D198FD04}" type="presOf" srcId="{CE50B2C6-B958-4AEA-995E-7FB2A7CD4900}" destId="{2427833E-8801-43E4-9906-23E8B2371D44}" srcOrd="0" destOrd="0" presId="urn:microsoft.com/office/officeart/2009/3/layout/HorizontalOrganizationChart"/>
    <dgm:cxn modelId="{E6B6C48D-074E-4663-AC8E-092307B5E0B3}" srcId="{6722B7F8-7C78-4C37-82A9-250EDEE76E15}" destId="{EB5B02BA-7C7D-4B4C-BC02-BD9EB18C65E3}" srcOrd="0" destOrd="0" parTransId="{8F004065-D907-44B8-BFF9-F348D20B6E37}" sibTransId="{2FBC7486-5867-41B1-9501-73FA9E7F9191}"/>
    <dgm:cxn modelId="{9841BEB7-E7E0-4107-B79C-89D177F811D9}" type="presOf" srcId="{6E39C3A5-3658-4609-AEE0-A23938162FF0}" destId="{F50AD6C6-EB34-4B94-BAE7-EEF2EFA951AE}" srcOrd="0" destOrd="0" presId="urn:microsoft.com/office/officeart/2009/3/layout/HorizontalOrganizationChart"/>
    <dgm:cxn modelId="{F84933B8-92DA-4A26-BCB3-C994086D89A1}" type="presOf" srcId="{3AA786C7-6494-48AA-AC98-C73594077344}" destId="{8DC246B5-A1CA-4A74-A73E-E716615B86AD}" srcOrd="0" destOrd="0" presId="urn:microsoft.com/office/officeart/2009/3/layout/HorizontalOrganizationChart"/>
    <dgm:cxn modelId="{1342F7B8-A0FD-4713-8B6D-C5E8656C1D97}" type="presOf" srcId="{FF1291FE-7094-47CC-AC63-EEC962D95504}" destId="{F7EA0C36-C342-485C-B187-999DC855C19E}" srcOrd="0" destOrd="0" presId="urn:microsoft.com/office/officeart/2009/3/layout/HorizontalOrganizationChart"/>
    <dgm:cxn modelId="{F266ABBB-106D-4CE3-9442-DD88BEA1C14B}" type="presOf" srcId="{EB5B02BA-7C7D-4B4C-BC02-BD9EB18C65E3}" destId="{F48DD38B-A0DC-4F7D-97CD-3B1446988C40}" srcOrd="1" destOrd="0" presId="urn:microsoft.com/office/officeart/2009/3/layout/HorizontalOrganizationChart"/>
    <dgm:cxn modelId="{2B16F2D0-BB06-46CE-9A33-412F3B527EF0}" type="presOf" srcId="{A8750678-10F3-40D4-B72D-ADBFD380E94B}" destId="{D7480381-E2AA-4EE6-9A25-34A6416A4EA2}" srcOrd="1" destOrd="0" presId="urn:microsoft.com/office/officeart/2009/3/layout/HorizontalOrganizationChart"/>
    <dgm:cxn modelId="{DE0749DB-3163-4DB7-88E2-8F65AA585093}" type="presOf" srcId="{A90E23B7-B7A2-4DAB-B9FF-15B75562DEE1}" destId="{59D48C8B-C6B9-4E07-A66E-87D23FA6EAB6}" srcOrd="0" destOrd="0" presId="urn:microsoft.com/office/officeart/2009/3/layout/HorizontalOrganizationChart"/>
    <dgm:cxn modelId="{03F643F0-8BBF-4FD3-AA19-3B517DA9E7E1}" type="presOf" srcId="{6722B7F8-7C78-4C37-82A9-250EDEE76E15}" destId="{F3C2AB5A-7580-4CE4-8D69-CD1F574CE26D}" srcOrd="0" destOrd="0" presId="urn:microsoft.com/office/officeart/2009/3/layout/HorizontalOrganizationChart"/>
    <dgm:cxn modelId="{98432CD8-4201-4548-977E-085D6DBD00BF}" type="presParOf" srcId="{F3C2AB5A-7580-4CE4-8D69-CD1F574CE26D}" destId="{E4EDF8A3-B44B-4BC8-9ABA-0160C891FBED}" srcOrd="0" destOrd="0" presId="urn:microsoft.com/office/officeart/2009/3/layout/HorizontalOrganizationChart"/>
    <dgm:cxn modelId="{5EA9A918-81DB-46D5-9E99-7FCC281A895B}" type="presParOf" srcId="{E4EDF8A3-B44B-4BC8-9ABA-0160C891FBED}" destId="{8E38FACD-AE0B-4E44-9C4E-8CB421634C7F}" srcOrd="0" destOrd="0" presId="urn:microsoft.com/office/officeart/2009/3/layout/HorizontalOrganizationChart"/>
    <dgm:cxn modelId="{EE62DF23-2B57-4036-BB66-B3F48650C876}" type="presParOf" srcId="{8E38FACD-AE0B-4E44-9C4E-8CB421634C7F}" destId="{3D033A20-CB97-410A-A4EB-0880F6BC33A8}" srcOrd="0" destOrd="0" presId="urn:microsoft.com/office/officeart/2009/3/layout/HorizontalOrganizationChart"/>
    <dgm:cxn modelId="{75CFD7C6-978E-4408-8C5E-DAA36BD197EB}" type="presParOf" srcId="{8E38FACD-AE0B-4E44-9C4E-8CB421634C7F}" destId="{F48DD38B-A0DC-4F7D-97CD-3B1446988C40}" srcOrd="1" destOrd="0" presId="urn:microsoft.com/office/officeart/2009/3/layout/HorizontalOrganizationChart"/>
    <dgm:cxn modelId="{857AF589-449C-4457-AECB-98BAFE88574C}" type="presParOf" srcId="{E4EDF8A3-B44B-4BC8-9ABA-0160C891FBED}" destId="{D9A6A81A-0FF5-4B3E-94C8-CEADD9810DD7}" srcOrd="1" destOrd="0" presId="urn:microsoft.com/office/officeart/2009/3/layout/HorizontalOrganizationChart"/>
    <dgm:cxn modelId="{73F65282-3F34-46B7-A08D-FDF99D72D172}" type="presParOf" srcId="{D9A6A81A-0FF5-4B3E-94C8-CEADD9810DD7}" destId="{8DC246B5-A1CA-4A74-A73E-E716615B86AD}" srcOrd="0" destOrd="0" presId="urn:microsoft.com/office/officeart/2009/3/layout/HorizontalOrganizationChart"/>
    <dgm:cxn modelId="{944A6965-CA93-4156-866A-8A5DC126BCD0}" type="presParOf" srcId="{D9A6A81A-0FF5-4B3E-94C8-CEADD9810DD7}" destId="{395827C4-E1CE-4103-997F-F3F86BC251C5}" srcOrd="1" destOrd="0" presId="urn:microsoft.com/office/officeart/2009/3/layout/HorizontalOrganizationChart"/>
    <dgm:cxn modelId="{2E2A855D-F7B5-4F00-8046-08438796906C}" type="presParOf" srcId="{395827C4-E1CE-4103-997F-F3F86BC251C5}" destId="{E1F57F36-7B12-4522-B25A-B9B8A0A6501A}" srcOrd="0" destOrd="0" presId="urn:microsoft.com/office/officeart/2009/3/layout/HorizontalOrganizationChart"/>
    <dgm:cxn modelId="{3D5B0EE6-1352-404F-9D0E-9E284715D339}" type="presParOf" srcId="{E1F57F36-7B12-4522-B25A-B9B8A0A6501A}" destId="{6171B63D-3A79-4B31-97B8-36249DA4ABE3}" srcOrd="0" destOrd="0" presId="urn:microsoft.com/office/officeart/2009/3/layout/HorizontalOrganizationChart"/>
    <dgm:cxn modelId="{2F8C9EFE-2484-46DF-9CBE-AD0EF222CBA3}" type="presParOf" srcId="{E1F57F36-7B12-4522-B25A-B9B8A0A6501A}" destId="{D7480381-E2AA-4EE6-9A25-34A6416A4EA2}" srcOrd="1" destOrd="0" presId="urn:microsoft.com/office/officeart/2009/3/layout/HorizontalOrganizationChart"/>
    <dgm:cxn modelId="{E50B1EC2-79CF-46E5-8862-A85A469D9788}" type="presParOf" srcId="{395827C4-E1CE-4103-997F-F3F86BC251C5}" destId="{0FAF7D92-5024-4EC6-905A-5BE50E88788E}" srcOrd="1" destOrd="0" presId="urn:microsoft.com/office/officeart/2009/3/layout/HorizontalOrganizationChart"/>
    <dgm:cxn modelId="{CF5FEBB2-1E5D-47CD-B696-E1F0032391C8}" type="presParOf" srcId="{395827C4-E1CE-4103-997F-F3F86BC251C5}" destId="{664562B1-B29E-4840-BD2B-0143297343BA}" srcOrd="2" destOrd="0" presId="urn:microsoft.com/office/officeart/2009/3/layout/HorizontalOrganizationChart"/>
    <dgm:cxn modelId="{46531E06-B342-464C-BEBE-BE2EEDFDCFA9}" type="presParOf" srcId="{D9A6A81A-0FF5-4B3E-94C8-CEADD9810DD7}" destId="{2427833E-8801-43E4-9906-23E8B2371D44}" srcOrd="2" destOrd="0" presId="urn:microsoft.com/office/officeart/2009/3/layout/HorizontalOrganizationChart"/>
    <dgm:cxn modelId="{4D3F543D-1403-4D55-88A3-BC4F768D7F52}" type="presParOf" srcId="{D9A6A81A-0FF5-4B3E-94C8-CEADD9810DD7}" destId="{AA1C155B-29CE-4ECF-B6AA-15497B50F046}" srcOrd="3" destOrd="0" presId="urn:microsoft.com/office/officeart/2009/3/layout/HorizontalOrganizationChart"/>
    <dgm:cxn modelId="{5FE8281F-5919-4CF1-AB2D-80139BB21F58}" type="presParOf" srcId="{AA1C155B-29CE-4ECF-B6AA-15497B50F046}" destId="{724E89E0-3ACE-4C1D-A007-5F08934A0DEB}" srcOrd="0" destOrd="0" presId="urn:microsoft.com/office/officeart/2009/3/layout/HorizontalOrganizationChart"/>
    <dgm:cxn modelId="{41C05E8E-03F2-4193-8C75-4BA913ABCE01}" type="presParOf" srcId="{724E89E0-3ACE-4C1D-A007-5F08934A0DEB}" destId="{59D48C8B-C6B9-4E07-A66E-87D23FA6EAB6}" srcOrd="0" destOrd="0" presId="urn:microsoft.com/office/officeart/2009/3/layout/HorizontalOrganizationChart"/>
    <dgm:cxn modelId="{A4D37222-E8FD-4E2E-8298-EF36A832B9DE}" type="presParOf" srcId="{724E89E0-3ACE-4C1D-A007-5F08934A0DEB}" destId="{05EB352A-CC58-4783-8B0D-9893A7D621DC}" srcOrd="1" destOrd="0" presId="urn:microsoft.com/office/officeart/2009/3/layout/HorizontalOrganizationChart"/>
    <dgm:cxn modelId="{59839C64-EFF6-4502-8357-52E9E8820DD8}" type="presParOf" srcId="{AA1C155B-29CE-4ECF-B6AA-15497B50F046}" destId="{3CB45E1D-8797-46C5-8C20-AC9D7572126D}" srcOrd="1" destOrd="0" presId="urn:microsoft.com/office/officeart/2009/3/layout/HorizontalOrganizationChart"/>
    <dgm:cxn modelId="{58EA4DD6-FCE1-4660-B46C-8442E81C5063}" type="presParOf" srcId="{AA1C155B-29CE-4ECF-B6AA-15497B50F046}" destId="{8BE43865-C936-4C78-B4F4-C7C51EF1607A}" srcOrd="2" destOrd="0" presId="urn:microsoft.com/office/officeart/2009/3/layout/HorizontalOrganizationChart"/>
    <dgm:cxn modelId="{AF39F53B-FFC5-4261-8098-EAEBF0DFF6B0}" type="presParOf" srcId="{D9A6A81A-0FF5-4B3E-94C8-CEADD9810DD7}" destId="{F50AD6C6-EB34-4B94-BAE7-EEF2EFA951AE}" srcOrd="4" destOrd="0" presId="urn:microsoft.com/office/officeart/2009/3/layout/HorizontalOrganizationChart"/>
    <dgm:cxn modelId="{4EA2CC36-02CC-4C63-96AC-4B0E73555E93}" type="presParOf" srcId="{D9A6A81A-0FF5-4B3E-94C8-CEADD9810DD7}" destId="{74FF3321-1AB2-4767-B782-950C1C6521C0}" srcOrd="5" destOrd="0" presId="urn:microsoft.com/office/officeart/2009/3/layout/HorizontalOrganizationChart"/>
    <dgm:cxn modelId="{A2A3EF5C-E481-4FC8-84FF-9933BF08308D}" type="presParOf" srcId="{74FF3321-1AB2-4767-B782-950C1C6521C0}" destId="{A1169B8B-8CC8-433C-B1AF-AE11F299BC37}" srcOrd="0" destOrd="0" presId="urn:microsoft.com/office/officeart/2009/3/layout/HorizontalOrganizationChart"/>
    <dgm:cxn modelId="{344E8C4D-469A-4C29-BBB1-F76A822C3DA4}" type="presParOf" srcId="{A1169B8B-8CC8-433C-B1AF-AE11F299BC37}" destId="{F7EA0C36-C342-485C-B187-999DC855C19E}" srcOrd="0" destOrd="0" presId="urn:microsoft.com/office/officeart/2009/3/layout/HorizontalOrganizationChart"/>
    <dgm:cxn modelId="{246ECD81-AC0F-4130-9282-40AC1E35C5D3}" type="presParOf" srcId="{A1169B8B-8CC8-433C-B1AF-AE11F299BC37}" destId="{EF9AAAF5-A553-41DE-A23A-EDDD13FAE1E6}" srcOrd="1" destOrd="0" presId="urn:microsoft.com/office/officeart/2009/3/layout/HorizontalOrganizationChart"/>
    <dgm:cxn modelId="{CE747754-D4E1-4CB5-9246-41A9F47D99A1}" type="presParOf" srcId="{74FF3321-1AB2-4767-B782-950C1C6521C0}" destId="{71571B43-9225-4EBA-9A0C-7ABB80AEF318}" srcOrd="1" destOrd="0" presId="urn:microsoft.com/office/officeart/2009/3/layout/HorizontalOrganizationChart"/>
    <dgm:cxn modelId="{426EABA8-84D7-4EA2-BDDA-000B6A96A8ED}" type="presParOf" srcId="{74FF3321-1AB2-4767-B782-950C1C6521C0}" destId="{87039CB8-E03B-4834-ABC8-0D896A0D5832}" srcOrd="2" destOrd="0" presId="urn:microsoft.com/office/officeart/2009/3/layout/HorizontalOrganizationChart"/>
    <dgm:cxn modelId="{3D13CB16-CC48-4AC2-A72D-BC54447DBF85}" type="presParOf" srcId="{E4EDF8A3-B44B-4BC8-9ABA-0160C891FBED}" destId="{FDD9364F-5DB8-4545-8C08-C23F4F81505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AD6C6-EB34-4B94-BAE7-EEF2EFA951AE}">
      <dsp:nvSpPr>
        <dsp:cNvPr id="0" name=""/>
        <dsp:cNvSpPr/>
      </dsp:nvSpPr>
      <dsp:spPr>
        <a:xfrm>
          <a:off x="3248339" y="2348148"/>
          <a:ext cx="528808" cy="1473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404" y="0"/>
              </a:lnTo>
              <a:lnTo>
                <a:pt x="264404" y="1473882"/>
              </a:lnTo>
              <a:lnTo>
                <a:pt x="528808" y="1473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7833E-8801-43E4-9906-23E8B2371D44}">
      <dsp:nvSpPr>
        <dsp:cNvPr id="0" name=""/>
        <dsp:cNvSpPr/>
      </dsp:nvSpPr>
      <dsp:spPr>
        <a:xfrm>
          <a:off x="3248339" y="2055719"/>
          <a:ext cx="528808" cy="292428"/>
        </a:xfrm>
        <a:custGeom>
          <a:avLst/>
          <a:gdLst/>
          <a:ahLst/>
          <a:cxnLst/>
          <a:rect l="0" t="0" r="0" b="0"/>
          <a:pathLst>
            <a:path>
              <a:moveTo>
                <a:pt x="0" y="292428"/>
              </a:moveTo>
              <a:lnTo>
                <a:pt x="264404" y="292428"/>
              </a:lnTo>
              <a:lnTo>
                <a:pt x="264404" y="0"/>
              </a:lnTo>
              <a:lnTo>
                <a:pt x="52880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246B5-A1CA-4A74-A73E-E716615B86AD}">
      <dsp:nvSpPr>
        <dsp:cNvPr id="0" name=""/>
        <dsp:cNvSpPr/>
      </dsp:nvSpPr>
      <dsp:spPr>
        <a:xfrm>
          <a:off x="3248339" y="581836"/>
          <a:ext cx="528808" cy="1766311"/>
        </a:xfrm>
        <a:custGeom>
          <a:avLst/>
          <a:gdLst/>
          <a:ahLst/>
          <a:cxnLst/>
          <a:rect l="0" t="0" r="0" b="0"/>
          <a:pathLst>
            <a:path>
              <a:moveTo>
                <a:pt x="0" y="1766311"/>
              </a:moveTo>
              <a:lnTo>
                <a:pt x="264404" y="1766311"/>
              </a:lnTo>
              <a:lnTo>
                <a:pt x="264404" y="0"/>
              </a:lnTo>
              <a:lnTo>
                <a:pt x="52880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33A20-CB97-410A-A4EB-0880F6BC33A8}">
      <dsp:nvSpPr>
        <dsp:cNvPr id="0" name=""/>
        <dsp:cNvSpPr/>
      </dsp:nvSpPr>
      <dsp:spPr>
        <a:xfrm>
          <a:off x="347559" y="1944931"/>
          <a:ext cx="2900780" cy="80643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22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Крестьянство</a:t>
          </a:r>
        </a:p>
      </dsp:txBody>
      <dsp:txXfrm>
        <a:off x="347559" y="1944931"/>
        <a:ext cx="2900780" cy="806433"/>
      </dsp:txXfrm>
    </dsp:sp>
    <dsp:sp modelId="{6171B63D-3A79-4B31-97B8-36249DA4ABE3}">
      <dsp:nvSpPr>
        <dsp:cNvPr id="0" name=""/>
        <dsp:cNvSpPr/>
      </dsp:nvSpPr>
      <dsp:spPr>
        <a:xfrm>
          <a:off x="3777148" y="422"/>
          <a:ext cx="2644043" cy="1162828"/>
        </a:xfrm>
        <a:prstGeom prst="rect">
          <a:avLst/>
        </a:prstGeom>
        <a:solidFill>
          <a:schemeClr val="accent6">
            <a:lumMod val="75000"/>
          </a:schemeClr>
        </a:solidFill>
        <a:ln w="222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Казенные (государственные)</a:t>
          </a:r>
        </a:p>
      </dsp:txBody>
      <dsp:txXfrm>
        <a:off x="3777148" y="422"/>
        <a:ext cx="2644043" cy="1162828"/>
      </dsp:txXfrm>
    </dsp:sp>
    <dsp:sp modelId="{59D48C8B-C6B9-4E07-A66E-87D23FA6EAB6}">
      <dsp:nvSpPr>
        <dsp:cNvPr id="0" name=""/>
        <dsp:cNvSpPr/>
      </dsp:nvSpPr>
      <dsp:spPr>
        <a:xfrm>
          <a:off x="3777148" y="1493756"/>
          <a:ext cx="2644043" cy="1123926"/>
        </a:xfrm>
        <a:prstGeom prst="rect">
          <a:avLst/>
        </a:prstGeom>
        <a:solidFill>
          <a:schemeClr val="accent6">
            <a:lumMod val="75000"/>
          </a:schemeClr>
        </a:solidFill>
        <a:ln w="222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Удельные (принадлежали царскому двору)</a:t>
          </a:r>
          <a:endParaRPr lang="ru-RU" sz="2400" kern="1200" dirty="0"/>
        </a:p>
      </dsp:txBody>
      <dsp:txXfrm>
        <a:off x="3777148" y="1493756"/>
        <a:ext cx="2644043" cy="1123926"/>
      </dsp:txXfrm>
    </dsp:sp>
    <dsp:sp modelId="{F7EA0C36-C342-485C-B187-999DC855C19E}">
      <dsp:nvSpPr>
        <dsp:cNvPr id="0" name=""/>
        <dsp:cNvSpPr/>
      </dsp:nvSpPr>
      <dsp:spPr>
        <a:xfrm>
          <a:off x="3777148" y="2948187"/>
          <a:ext cx="2644043" cy="1747686"/>
        </a:xfrm>
        <a:prstGeom prst="rect">
          <a:avLst/>
        </a:prstGeom>
        <a:solidFill>
          <a:schemeClr val="accent6">
            <a:lumMod val="75000"/>
          </a:schemeClr>
        </a:solidFill>
        <a:ln w="222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Помещичьи (крепостные)</a:t>
          </a:r>
        </a:p>
      </dsp:txBody>
      <dsp:txXfrm>
        <a:off x="3777148" y="2948187"/>
        <a:ext cx="2644043" cy="1747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18155E5-34AD-48B8-BD1A-7BBC9F189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66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84F1E7-6282-44CE-B59D-1CD914BCD332}" type="slidenum">
              <a:rPr lang="ru-RU" smtClean="0"/>
              <a:pPr eaLnBrk="1" hangingPunct="1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155E5-34AD-48B8-BD1A-7BBC9F18906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2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155E5-34AD-48B8-BD1A-7BBC9F18906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758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155E5-34AD-48B8-BD1A-7BBC9F18906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40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155E5-34AD-48B8-BD1A-7BBC9F18906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408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155E5-34AD-48B8-BD1A-7BBC9F18906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230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155E5-34AD-48B8-BD1A-7BBC9F18906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091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155E5-34AD-48B8-BD1A-7BBC9F18906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52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155E5-34AD-48B8-BD1A-7BBC9F18906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4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A57E-EFC8-411D-B970-DA9EB21F8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54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FCA76-5105-476D-84E8-1E06F648D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77287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4538E-278E-481D-AACC-FB194D69F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50722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7D68E-EE56-47F9-B66A-5194F5C67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1531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4A8B-B25F-4012-8195-AF67AA5D2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14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C2E5-ADDC-437F-BF9B-53C0BAF84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80804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46C39-7AE5-4364-9376-A93CAB9AF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26162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0373E-2628-40E4-B679-3B99A9F6B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6165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CA3E-2018-4D1B-958E-B42FA009F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5510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9D1E-1CCE-4BCE-842D-0C403ACEC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63252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02246-DA1A-40D8-9AD3-DEC0BF741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50319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70DF08C-5CE1-47D3-8B28-E7555FE27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7" r:id="rId2"/>
    <p:sldLayoutId id="2147483796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7" r:id="rId9"/>
    <p:sldLayoutId id="2147483793" r:id="rId10"/>
    <p:sldLayoutId id="2147483794" r:id="rId11"/>
  </p:sldLayoutIdLst>
  <p:transition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42C58D-C887-4909-8E01-CA48EBD94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3"/>
            <a:ext cx="9144000" cy="68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05590"/>
      </p:ext>
    </p:extLst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0"/>
            <a:ext cx="80202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pic>
        <p:nvPicPr>
          <p:cNvPr id="6" name="Рисунок 5" descr="teacher_lef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286124"/>
            <a:ext cx="2092549" cy="357187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8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42910" y="1357298"/>
            <a:ext cx="720069" cy="1138773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</a:rPr>
              <a:t>?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980728"/>
            <a:ext cx="3660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Учебник …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91680" y="4149080"/>
            <a:ext cx="7286676" cy="307777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420888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Подготовка материала для дискуссии по основному содержанию программных документов Северного и Южного общества, а также «Манифеста к русскому народу»</a:t>
            </a:r>
            <a:r>
              <a:rPr lang="ru-RU" i="1" u="sng" dirty="0"/>
              <a:t> </a:t>
            </a:r>
          </a:p>
          <a:p>
            <a:endParaRPr lang="ru-RU" i="1" u="sng" dirty="0"/>
          </a:p>
          <a:p>
            <a:r>
              <a:rPr lang="ru-RU" i="1" dirty="0"/>
              <a:t>- источник  - </a:t>
            </a:r>
            <a:r>
              <a:rPr lang="ru-RU" i="1" dirty="0">
                <a:solidFill>
                  <a:srgbClr val="0070C0"/>
                </a:solidFill>
              </a:rPr>
              <a:t>http://ru.wikipedia.org/wiki/Декабристы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154525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1F739D-7FD0-4FA1-89BE-257858D56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3" y="0"/>
            <a:ext cx="9095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93672"/>
      </p:ext>
    </p:extLst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830" y="4052104"/>
            <a:ext cx="9144000" cy="1872208"/>
          </a:xfrm>
          <a:prstGeom prst="rect">
            <a:avLst/>
          </a:prstGeom>
          <a:solidFill>
            <a:schemeClr val="accent2">
              <a:lumMod val="7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3275857" y="1124744"/>
            <a:ext cx="52565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000" dirty="0"/>
              <a:t>В ходе расследования декабрьского восстания было выявлено множество нарушений в управлении, финансах, суде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60441" y="242088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/>
              <a:t>Император прекрасно понимал необходимость проведения реформ, однако считал, что разработку реформ нельзя предавать широкой огласке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85502" y="4221088"/>
            <a:ext cx="43469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200" dirty="0">
                <a:solidFill>
                  <a:prstClr val="black"/>
                </a:solidFill>
              </a:rPr>
              <a:t>Поэтому уже в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>
                <a:solidFill>
                  <a:srgbClr val="C00000"/>
                </a:solidFill>
              </a:rPr>
              <a:t>1826 г. </a:t>
            </a:r>
            <a:r>
              <a:rPr lang="ru-RU" sz="2200" dirty="0">
                <a:solidFill>
                  <a:prstClr val="black"/>
                </a:solidFill>
              </a:rPr>
              <a:t>для обсуждения предстоящих изменений был учрежден </a:t>
            </a:r>
            <a:r>
              <a:rPr lang="ru-RU" sz="2200" dirty="0">
                <a:solidFill>
                  <a:srgbClr val="C00000"/>
                </a:solidFill>
              </a:rPr>
              <a:t>Секретный комитет</a:t>
            </a:r>
            <a:endParaRPr lang="ru-RU" sz="22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t="11821" r="11495"/>
          <a:stretch/>
        </p:blipFill>
        <p:spPr>
          <a:xfrm>
            <a:off x="0" y="810704"/>
            <a:ext cx="4185501" cy="60472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7" y="0"/>
            <a:ext cx="8028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ВОССТАНИЕ       ДЕКАБРИСТОВ</a:t>
            </a:r>
          </a:p>
        </p:txBody>
      </p:sp>
    </p:spTree>
    <p:extLst>
      <p:ext uri="{BB962C8B-B14F-4D97-AF65-F5344CB8AC3E}">
        <p14:creationId xmlns:p14="http://schemas.microsoft.com/office/powerpoint/2010/main" val="1653118440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6"/>
          <p:cNvSpPr>
            <a:spLocks noChangeArrowheads="1"/>
          </p:cNvSpPr>
          <p:nvPr/>
        </p:nvSpPr>
        <p:spPr bwMode="auto">
          <a:xfrm>
            <a:off x="2705099" y="1556792"/>
            <a:ext cx="59769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400" dirty="0"/>
              <a:t>Государь был убежденным сторонником отмены крепостного права, необходимости экономического и культурного развития страны. Однако, делать это нужно было очень осторожно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0825" y="4869160"/>
            <a:ext cx="7201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ru-RU" sz="2400" dirty="0"/>
              <a:t>был усилен полицейский аппарат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/>
              <a:t>ужесточена цензура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/>
              <a:t>повышен контроль за общественной жизнью</a:t>
            </a:r>
          </a:p>
        </p:txBody>
      </p:sp>
      <p:sp>
        <p:nvSpPr>
          <p:cNvPr id="28676" name="Прямоугольник 2"/>
          <p:cNvSpPr>
            <a:spLocks noChangeArrowheads="1"/>
          </p:cNvSpPr>
          <p:nvPr/>
        </p:nvSpPr>
        <p:spPr bwMode="auto">
          <a:xfrm>
            <a:off x="328612" y="3789040"/>
            <a:ext cx="8353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Николай сделал все, что бы ни в коем случае не ослабить самодержавную власть </a:t>
            </a:r>
          </a:p>
        </p:txBody>
      </p:sp>
      <p:pic>
        <p:nvPicPr>
          <p:cNvPr id="28677" name="Рисунок 7" descr="russia1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696590"/>
            <a:ext cx="251936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7" y="0"/>
            <a:ext cx="8028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РЕФОРМЫ       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910795373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128713"/>
            <a:ext cx="8424863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7" y="0"/>
            <a:ext cx="8028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РЕФОРМЫ       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941934244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Oval 8"/>
          <p:cNvSpPr>
            <a:spLocks noChangeArrowheads="1"/>
          </p:cNvSpPr>
          <p:nvPr/>
        </p:nvSpPr>
        <p:spPr bwMode="auto">
          <a:xfrm>
            <a:off x="1835150" y="2636838"/>
            <a:ext cx="3673475" cy="3671887"/>
          </a:xfrm>
          <a:prstGeom prst="ellipse">
            <a:avLst/>
          </a:prstGeom>
          <a:gradFill>
            <a:gsLst>
              <a:gs pos="0">
                <a:srgbClr val="C00000"/>
              </a:gs>
              <a:gs pos="50000">
                <a:srgbClr val="FF00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69" name="Oval 28"/>
          <p:cNvSpPr>
            <a:spLocks noChangeArrowheads="1"/>
          </p:cNvSpPr>
          <p:nvPr/>
        </p:nvSpPr>
        <p:spPr bwMode="auto">
          <a:xfrm>
            <a:off x="4714875" y="3860800"/>
            <a:ext cx="2016125" cy="2016125"/>
          </a:xfrm>
          <a:prstGeom prst="ellipse">
            <a:avLst/>
          </a:prstGeom>
          <a:gradFill>
            <a:gsLst>
              <a:gs pos="0">
                <a:srgbClr val="0070C0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0" name="Text Box 29"/>
          <p:cNvSpPr txBox="1">
            <a:spLocks noChangeArrowheads="1"/>
          </p:cNvSpPr>
          <p:nvPr/>
        </p:nvSpPr>
        <p:spPr bwMode="auto">
          <a:xfrm>
            <a:off x="3101975" y="3411538"/>
            <a:ext cx="1728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11271" name="Text Box 30"/>
          <p:cNvSpPr txBox="1">
            <a:spLocks noChangeArrowheads="1"/>
          </p:cNvSpPr>
          <p:nvPr/>
        </p:nvSpPr>
        <p:spPr bwMode="auto">
          <a:xfrm>
            <a:off x="2195513" y="4221163"/>
            <a:ext cx="2447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</a:rPr>
              <a:t>Помещичье землевладение</a:t>
            </a:r>
          </a:p>
        </p:txBody>
      </p:sp>
      <p:sp>
        <p:nvSpPr>
          <p:cNvPr id="11272" name="Text Box 31"/>
          <p:cNvSpPr txBox="1">
            <a:spLocks noChangeArrowheads="1"/>
          </p:cNvSpPr>
          <p:nvPr/>
        </p:nvSpPr>
        <p:spPr bwMode="auto">
          <a:xfrm>
            <a:off x="5148263" y="4014788"/>
            <a:ext cx="1368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30%</a:t>
            </a:r>
          </a:p>
        </p:txBody>
      </p:sp>
      <p:sp>
        <p:nvSpPr>
          <p:cNvPr id="11273" name="Text Box 32"/>
          <p:cNvSpPr txBox="1">
            <a:spLocks noChangeArrowheads="1"/>
          </p:cNvSpPr>
          <p:nvPr/>
        </p:nvSpPr>
        <p:spPr bwMode="auto">
          <a:xfrm>
            <a:off x="4859338" y="4713288"/>
            <a:ext cx="18002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крестьянская земля</a:t>
            </a: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5759450" y="1910407"/>
            <a:ext cx="338454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/>
              <a:t>40 млн. крестьянских хозяйств</a:t>
            </a:r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 flipH="1">
            <a:off x="6372225" y="3860800"/>
            <a:ext cx="503238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322263" y="2565400"/>
            <a:ext cx="1873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/>
              <a:t>100 тыс. помещичьих хозяйств</a:t>
            </a:r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1763713" y="3357563"/>
            <a:ext cx="719137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5537" y="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«ЗЕМЕЛЬНЫЙ        ВОПРОС»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92333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Основным вопросом в России на протяжении XVIII-XIX веков был земельно-крестьянский. Именно в этой проблеме сходились большинство противоречий того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18789495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44587" y="1125785"/>
            <a:ext cx="8856538" cy="4982493"/>
            <a:chOff x="287462" y="1556792"/>
            <a:chExt cx="8856538" cy="498249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840537" y="5747123"/>
              <a:ext cx="2232025" cy="7921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6" name="Схема 5"/>
            <p:cNvGraphicFramePr/>
            <p:nvPr/>
          </p:nvGraphicFramePr>
          <p:xfrm>
            <a:off x="287462" y="1556792"/>
            <a:ext cx="6768752" cy="46962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Прямоугольник 6"/>
            <p:cNvSpPr/>
            <p:nvPr/>
          </p:nvSpPr>
          <p:spPr>
            <a:xfrm>
              <a:off x="6840538" y="4148510"/>
              <a:ext cx="2232025" cy="7921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83413" y="5877297"/>
              <a:ext cx="2017712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</a:rPr>
                <a:t>Барщинные</a:t>
              </a: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696075" y="5229597"/>
              <a:ext cx="122396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696075" y="5445497"/>
              <a:ext cx="122396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 flipV="1">
              <a:off x="7920038" y="4940672"/>
              <a:ext cx="7937" cy="29686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 flipV="1">
              <a:off x="7920038" y="5445497"/>
              <a:ext cx="7937" cy="29686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3" name="TextBox 1"/>
            <p:cNvSpPr txBox="1">
              <a:spLocks noChangeArrowheads="1"/>
            </p:cNvSpPr>
            <p:nvPr/>
          </p:nvSpPr>
          <p:spPr bwMode="auto">
            <a:xfrm>
              <a:off x="1181100" y="2373685"/>
              <a:ext cx="1944688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800" dirty="0">
                  <a:solidFill>
                    <a:srgbClr val="C00000"/>
                  </a:solidFill>
                  <a:latin typeface="Annabelle" pitchFamily="66" charset="0"/>
                </a:rPr>
                <a:t>90 %</a:t>
              </a:r>
            </a:p>
          </p:txBody>
        </p:sp>
        <p:sp>
          <p:nvSpPr>
            <p:cNvPr id="10254" name="TextBox 2"/>
            <p:cNvSpPr txBox="1">
              <a:spLocks noChangeArrowheads="1"/>
            </p:cNvSpPr>
            <p:nvPr/>
          </p:nvSpPr>
          <p:spPr bwMode="auto">
            <a:xfrm>
              <a:off x="792163" y="2816597"/>
              <a:ext cx="2519362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3600" dirty="0">
                  <a:solidFill>
                    <a:srgbClr val="C00000"/>
                  </a:solidFill>
                  <a:latin typeface="Annabelle" pitchFamily="66" charset="0"/>
                </a:rPr>
                <a:t>населения</a:t>
              </a:r>
            </a:p>
          </p:txBody>
        </p:sp>
        <p:sp>
          <p:nvSpPr>
            <p:cNvPr id="10255" name="TextBox 3"/>
            <p:cNvSpPr txBox="1">
              <a:spLocks noChangeArrowheads="1"/>
            </p:cNvSpPr>
            <p:nvPr/>
          </p:nvSpPr>
          <p:spPr bwMode="auto">
            <a:xfrm>
              <a:off x="7126288" y="2494335"/>
              <a:ext cx="2017712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i="1"/>
                <a:t>формально свободные</a:t>
              </a:r>
            </a:p>
          </p:txBody>
        </p:sp>
        <p:sp>
          <p:nvSpPr>
            <p:cNvPr id="11" name="Правая фигурная скобка 10"/>
            <p:cNvSpPr/>
            <p:nvPr/>
          </p:nvSpPr>
          <p:spPr>
            <a:xfrm>
              <a:off x="6840538" y="1629147"/>
              <a:ext cx="466725" cy="2376488"/>
            </a:xfrm>
            <a:prstGeom prst="righ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59" name="TextBox 21"/>
            <p:cNvSpPr txBox="1">
              <a:spLocks noChangeArrowheads="1"/>
            </p:cNvSpPr>
            <p:nvPr/>
          </p:nvSpPr>
          <p:spPr bwMode="auto">
            <a:xfrm>
              <a:off x="4288072" y="5677201"/>
              <a:ext cx="208756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dirty="0">
                  <a:solidFill>
                    <a:srgbClr val="FFFF00"/>
                  </a:solidFill>
                  <a:latin typeface="Annabelle" pitchFamily="66" charset="0"/>
                </a:rPr>
                <a:t>более 80%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83413" y="4313609"/>
              <a:ext cx="2017712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</a:rPr>
                <a:t>Оброчные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95537" y="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РОССИЙСКОЕ       КРЕСТЬЯНСТВО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750888" y="1430503"/>
            <a:ext cx="2519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dirty="0">
                <a:solidFill>
                  <a:srgbClr val="C00000"/>
                </a:solidFill>
                <a:latin typeface="Annabelle" pitchFamily="66" charset="0"/>
              </a:rPr>
              <a:t>более</a:t>
            </a:r>
          </a:p>
        </p:txBody>
      </p:sp>
    </p:spTree>
    <p:extLst>
      <p:ext uri="{BB962C8B-B14F-4D97-AF65-F5344CB8AC3E}">
        <p14:creationId xmlns:p14="http://schemas.microsoft.com/office/powerpoint/2010/main" val="3755572664"/>
      </p:ext>
    </p:extLst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45c/0013654b-8c02b229/640/img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t="7042" r="7240" b="24437"/>
          <a:stretch/>
        </p:blipFill>
        <p:spPr bwMode="auto">
          <a:xfrm>
            <a:off x="274216" y="1484784"/>
            <a:ext cx="8667576" cy="513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Прямоугольник 3"/>
          <p:cNvSpPr>
            <a:spLocks noChangeArrowheads="1"/>
          </p:cNvSpPr>
          <p:nvPr/>
        </p:nvSpPr>
        <p:spPr bwMode="auto">
          <a:xfrm>
            <a:off x="467063" y="923330"/>
            <a:ext cx="8137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>
                <a:solidFill>
                  <a:srgbClr val="C00000"/>
                </a:solidFill>
              </a:rPr>
              <a:t>1842 г. </a:t>
            </a:r>
            <a:r>
              <a:rPr lang="ru-RU" sz="2400" dirty="0"/>
              <a:t>был издан указ «Об обязанных крестьянах»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РОССИЙСКОЕ       КРЕСТЬЯНСТВО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639" y="5445224"/>
            <a:ext cx="8474729" cy="1015663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000" i="1" dirty="0">
                <a:solidFill>
                  <a:prstClr val="black"/>
                </a:solidFill>
              </a:rPr>
              <a:t>Указ предусматривал предоставление крестьянину земли не в собственность, а в аренду, за что крестьянин был обязан выполнять </a:t>
            </a:r>
            <a:r>
              <a:rPr lang="ru-RU" sz="2000" b="1" i="1" dirty="0">
                <a:solidFill>
                  <a:prstClr val="black"/>
                </a:solidFill>
              </a:rPr>
              <a:t>барщину </a:t>
            </a:r>
            <a:r>
              <a:rPr lang="ru-RU" sz="2000" i="1" dirty="0">
                <a:solidFill>
                  <a:prstClr val="black"/>
                </a:solidFill>
              </a:rPr>
              <a:t>и </a:t>
            </a:r>
            <a:r>
              <a:rPr lang="ru-RU" sz="2000" b="1" i="1" dirty="0">
                <a:solidFill>
                  <a:prstClr val="black"/>
                </a:solidFill>
              </a:rPr>
              <a:t>оброк </a:t>
            </a:r>
            <a:r>
              <a:rPr lang="ru-RU" sz="1600" i="1" dirty="0">
                <a:solidFill>
                  <a:prstClr val="black"/>
                </a:solidFill>
              </a:rPr>
              <a:t>(сравните с указом «О вольных хлебопашцах»)</a:t>
            </a:r>
          </a:p>
        </p:txBody>
      </p:sp>
    </p:spTree>
    <p:extLst>
      <p:ext uri="{BB962C8B-B14F-4D97-AF65-F5344CB8AC3E}">
        <p14:creationId xmlns:p14="http://schemas.microsoft.com/office/powerpoint/2010/main" val="3728441681"/>
      </p:ext>
    </p:extLst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4" descr="1363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00250"/>
            <a:ext cx="321468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2" descr="PR200510251503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02601"/>
            <a:ext cx="5524500" cy="414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ПРОТЕСТНОЕ     ДВИЖЕНИЕ</a:t>
            </a:r>
          </a:p>
        </p:txBody>
      </p:sp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467544" y="923024"/>
            <a:ext cx="84398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 dirty="0"/>
              <a:t>Особенностью ситуации в России было значительное число интеллигенции, которая высказывала недовольство несправедливостью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самодержавия </a:t>
            </a:r>
            <a:r>
              <a:rPr lang="ru-RU" sz="2200" dirty="0"/>
              <a:t>и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крепостного строя</a:t>
            </a:r>
          </a:p>
        </p:txBody>
      </p:sp>
    </p:spTree>
    <p:extLst>
      <p:ext uri="{BB962C8B-B14F-4D97-AF65-F5344CB8AC3E}">
        <p14:creationId xmlns:p14="http://schemas.microsoft.com/office/powerpoint/2010/main" val="2289266557"/>
      </p:ext>
    </p:extLst>
  </p:cSld>
  <p:clrMapOvr>
    <a:masterClrMapping/>
  </p:clrMapOvr>
  <p:transition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154B101-4658-4EE5-B871-270B4AD0F390"/>
  <p:tag name="ISPRING_SCORM_RATE_SLIDES" val="1"/>
  <p:tag name="ISPRINGONLINEFOLDERID" val="0"/>
  <p:tag name="ISPRINGONLINEFOLDERPATH" val="Каталог"/>
  <p:tag name="ISPRINGCLOUDFOLDERID" val="0"/>
  <p:tag name="ISPRINGCLOUDFOLDERPATH" val="Каталог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DOMAIN" val="https://e-learning.ispringonline.ru"/>
  <p:tag name="ISPRING_PLAYERS_CUSTOMIZATION" val="UEsDBBQAAgAIADuc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DpqIJJ38G0GdgFAABVFgAAHQAAAHVuaXZlcnNhbC9jb21tb25fbWVzc2FnZXMubG5nzVhdTxtHFH2PlP+wshSplRqSVEoUVXxobQ9mlfUu2V0D6YdWqCCEBEaK2yqPNqQNFW2gKAhKA2lp1Zf0YQt2MPiDvzDzF/pLeu+dXXttiHYXhNoHI+/iOXPvmXPP3JnBkWeLC8o3s09L80vFodS9gbspZbb45dLMfHFuKFVwRm8/TCmlr6aLM9MLS8XZoVRxKaWMDN+8MbgwXZz7enpuFr7fvKEog4uzpRI8lobxqfuszM8MpcbTbsbMj6vGE1c3c6ab1nKpYf4Lb/Mj3hbLvM7PFH4Kj01+xj3eghf1z59+8PGDh8/u3X/w4eAdHywOtp1XdT0SXSHw+3djYBuOZeouTMB012BTDmC/4huAv8W3ko02C46uGQwAfoPhG/xnAHqbDGLcYhMwfg9Gb8PnVeTogmUxw3FtXcsyV7Ndw3SIL505LEupNMS6ws9EGQiqwqfB3/EakoSvW/C1zf8W39I/68Bg2/+tqOCDWIbvNfj7gwIvGsDuCa8qiCMZb4nvuBcVY9bMq5rhWsx2LC3jaKYBcW3wQ1i6tigr/Bhgz+Q8EELjXADyRQ1+B3HDbzyYFJcYovcU8SPC8CYFBSMwtdpAZEiWOqkZOdcxTd12mZEN3kBk2xDOIQRTFqtAEqVehi8VgD/05VVLiG+pNrNIs56oUJanl0BwpfD3xQsMB2EoOiCykjSiMS03psPHobBeQ1hlWE/IORnMOMOl/AOEgdTL3GKAgGCZBYK37UnTQpFuIuEoQByvYBWTXBuYXTUk4JAovfeoImpuzciYUDIZJzz/HmDQkgPSGj/piSAKMM9sW80xN21OQfER2BY/SDLKfISryneTjHnCbOlTUYMMdULLqVh06A5BDZI1bIo1BflEQ/CJv7jylyUTWPFIDf6iJr6nUkO+aiFvEGsDySKy2eMC6EFTdbLNDkwQWavXkTyKq46VeHFsMsCyWAfhnIqVyGjAcDMsi5J+XNA+dUdVTWdZFzSeNSddR24HRFSrS9AqhFlXSOugeN+HOhTA7275dmxk2dQtRVpVLR7XCAOlIFbES6C4npTcvnR6doO+rIKdgXRf87cAT2aD3/zVPelx/gs3jOPzjhmTm8vkg3V7fckA8RWCWQ1Jj5+g215HVnaGGaqlmRHCkzqBfoeE1xfiefopG49s+eh/Ks9O4peV6CVUmYSWy6aSWJ1JBXn9adlyf05ruJv9BNiAizuueI5NY3wABm0fuDq7vTg9vxB/mGaMmsRZG0wd06hiwxPdMXURDDMA2UPdgsKh+J/jtkA7iN89tmXL2DNHdB/VnWUCWDWpeakjzxfjefHxJlna1hx5evDQcaKGkiPKxe2V214yk/4oaKXekV4g8hr2075afe/znRSGr+Cxq8dJI0UVav17uhhHc3RGzQ8JjE4lL+TpBD2oRSHXYb6YzR3MU8izgFPZY5x3VORFds84ySEkc4x0YXnhdLKmYp5BRKVLHlbvEVLdlLxyb+QqAfvcvOk5uYWi6wtGvIyarONTV9BM2GuuXzc2U63MmJtRjQyTR59l/4jnxRwKVoAc647t6mqaySYTlxlvCqq+1E78DbAVeCZKIeYE8tieZaMqTBKQ+QamwBPj6T/lP2Pi9Ef5K5witvnvcGT8ix/AafmAv1UAd5/vQAK7fOOTRLjgh7g7sQ7+Z3TMbdJuf8rrX0ShOWq6F4CuJ17jUQei2Ykz3L8dCa1D7DsSR4Mi6b0/2KTlojJri3U6jWAxk/KaFxwYO10gafD9Nwo1hZzomDbqVfy/IqG94MICz7oD0RFD9friUB1HzYzlocBtWlg0hxUoiIpYSwKTV61HsE3QyRtwdiDyCmYGhdWUeaC39V1VRO/X4Slohf0rkI42kgB0b8D2qVlF+2gEhp4E6OrtAPLkaOOums3SxSFg7GL7DCitwPv9u4Uq2X8oVnzZCN8voof13TDGnT8zphqw3f0XIVCHEvg8OKF8DurP740Og/alF63zVKIL4ME7ofvgfwFQSwMEFAACAAgA6aiCSXJrMuHsBAAAbhQAACcAAAB1bml2ZXJzYWwvZmxhc2hfcHVibGlzaGluZ19zZXR0aW5ncy54bWzVWN1OG0cUvvdTjLbKXeOFlBSC1kYIbAWVv8ZbKVVVobF3sKfsj7U7LqFXENSGiihBVVDbRA1tKvUmvXDB25gfk1eYfYU+Sc/s7NoYDF0SQFTWGu/MOd9858w3Zw+rjTywTPQ1cT3q2BmlP92nIGKXHIPa5YzymZ6/OaQgj2HbwKZjk4xiOwoayaa0aq1oUq9SIIyBqYcAxvaGqyyjVBirDqvq4uJimnpVV8w6Zo0BvpcuOZZadYlHbEZctWriJfjDlqrEUyKEBABwWY4duWVTKYQ0iTTlGDWTIGoAc5uKoLCZN7FXUVRpVsSlhbLr1GxjzDEdF7nlYkb5YGhUfGIbCTVOLWKLnHhZGBTDbBgbBhUssFmg3xBUIbRcAbqDAwpapAarZJRbAwIFrNWTKCG2DB0LlDEHcmCzCN4iDBuYYXkr12PkAfPiATlkLNnYoiUdZpCIP6OM63OFyYnx3Nz0jJ4rzN3VpyYlh3M46bn7+jmc9Al9Mnce+6Twdz+fzd2bnJj+ZE6fmZnUJ2Y7XpDRroRoanfGNMisU3NLpJ0wjVVqVtHG1ASNHkujRxio3MRumehOnsImzmPTIwr6qkrKn9awSdkSHIY+OAwLhFRHvSopsXti2zIKc2tE6cBJQCAGe9mWxO07bUkMDnWFrsrVO2H1ZKlhxnCpAuKBsZCaph4dis3mHbsrNHGPio5ptAMiVpEY09giR45EYYHaebDsV9A8bIIJoY66FJsKogxCL7WdvVrRY5SFRy9/1BIBFtQIgqYKJ1JRqmDX68p4O+tC+KXsF/xHXucH3A8e8j3e/FLmRM6d5sN/CNZR8C0/BJ8mXD7i2/yQv4HrL96C720xHDxG/G2wDFYrgA+2wbIc8MHS5y1wrAff8SZvomAlnvkb/H2+ww9RyGlFGI0k4vQL+MH6ghZvAOqBwHgDsW0DznKwFlESdAXsh50VGxBA8Ah+HsCYMIafuyI0BGTqiDfAfVVw4rvAlO8D5i5vpBOxesb3g6dt2IhcPQYGpBYkYr0LGIUpOB5KsAoWAmZNZDjKbEQzjknCdpAgrhvy0E9Mj+fu37hiymdk/2KYChmKlWOdrQFc8mwgucG+UNohyMCXSj4mWTEsiAsYH6SwGjwJvocA/SPIwXr6IiUaztUB/JDvXAOZnleZZwd0+Rp9B1lePMG2NKWSYFtCaV5oqq5ewHHaw9rTgGtfLAscmmK4Z7LPYBPtUUOY7YFPC54G9eTZTRL0Q8ExeCzghVqEhQ/R+1ENe5cc/NZxiDm0ugOthwyasLP13iwkleXgKcS+F6wmWrev/9ZHA7c/Hhy6M5xW/1n+4+aZTlFDN2tiascd3dipHWMyr2N94384ndE9nvDNO64FDRUxTizauyOOOreTvY2mip6rdwsWdorXsQPjv/JNaMJ+5y/4n/wV34DrNeJb/CX/CcT2nG8MJ9Sl6LvegjYb8kjCY0BWh1ZcPoRQE2K9AB4/w3l/nfDBtgERbPBnCavIBuBv8s2k1gk5bPJXiSxf8ueJ7La6ytyRjvZYAxs8SbjsDvjWw2r5KNqiaHegX4YnRNQN/y+qwWkH8/0LyZUUg/f6f0xWkksqBlsgtyY8RvZgVy9NCde+4F5miq9TxuRd+y1K12sTTe35gkrMWNSmFuTRpAZpv9XK3h7o09TeU6kUoHW/I8ym/gVQSwMEFAACAAgA6aiCST0rN7+4AgAAWgoAACEAAAB1bml2ZXJzYWwvZmxhc2hfc2tpbl9zZXR0aW5ncy54bWyVVm1P2zAQ/r5fUXXfG/ZaJoVKpXQSEhtoIL47yTWx6tiRfSnrv5/t2MRumzbLCQnfPY/v1Qep2lK++DCZpLlgQj4DIuWlMhqvm9DiZpq1iILPcsEROM64kDVh08XHn/ZLE4u8xBI7kGM5G5JD72ZuvzEU5+Pb3MgQIRd1Q/j+QZRilpF8W0rR8uJiaNW+Acko32rk1Y/5aj3ogFGF9wh1FNP62sg4SiNBKTAhfV8buchiJAPmPV3ZbySnd3U++wPajiqKlrb8ZGSI1pAS4iJfL40M47m+Pe7K3Mh5AsJf1NAvn40MQhnZg4wvv/tqZJAhmrb5nxlppChNQWPO+Sa+c5gghX5+JqorIxcJJiHj6GIXXHlsrncByP0avvvUPFcp2JOp68FCME3PGCxQtpAm/tTZVCXeHlvU78PbQ02PedIxP5FWhahe1+P+wBvlRQByih7xKlhbw6oLNwDG+h6/Wt3aTbHYEKYc9l0XBChh55RBhL2yR/7WVT1CBsoe+cxoAY+c7Y/gh5aO4zt8S1wvzxdfW4ETffT18idvNZ4ezLtVgWun8JhaFLAw20DvaoJU8Bdag2lemlhTF1lyFFrKyY6WlvHL4LK9zUmlyYHBzdvp6UqRIoNTQ2dD1as6bJs9xzPprPFQdn8a+hy78wT1Jr+ZEkSSV7VOV00njqefiq7PNDnNcNUBec83IuBY30OkmsgtyBch2Fg3XCCosdeL7oUNwdMkqEGanK5y6i45VX7e1hnIte4aBeWrHCs7YEXLiukffKXwBsUBY8DaUbHS93FC38czULghACLzyg9vd+gsdcuQMtiBXwGBwqY8lFuq9JQODdwSH2CD4cg5zaiZdBujn5V4kwT6E/hXHVZ08YFlxNgjyZTNLFoAfhcHV0fr2W81M33hQrNnN0zRzdp+XEKtNP9T/gNQSwMEFAACAAgA6aiCSV1R6aS9BAAAfxMAACYAAAB1bml2ZXJzYWwvaHRtbF9wdWJsaXNoaW5nX3NldHRpbmdzLnhtbNVYb0/bRhx+n09x8tR3awwdHRQlIARBoFFgxZM6TRMy8ZF4dezIvozSV1C0lYmqjaaiba1Wtk7am+5FBvEa/oR+hfNX2CfZczk7IRAy06asEzLE59/vuef33HOXH06N3i1Y5GvqeqZjp5X+ZJ9CqJ11DNPOpZXPtMmrQwrxmG4buuXYNK3YjkJGRxKpYmnJMr38AmUMoR4BjO0NF1layTNWHFbVlZWVpOkVXfHUsUoM+F4y6xTUoks9ajPqqkVLX8UftlqknhIixADAVXDsMG0kkSAkJZFuOkbJosQ0wNw2RVG6NcUKlqLKqCU9eyfnOiXbGHcsxyVubimtfDA0Jn6iGIk0YRaoLSTxRjAohtmwbhimIKFbC+Y9SvLUzOXBdnBAISumwfJp5dqAQEG0ehalgS0r1wXKuAMJbBbCFyjTDZ3p8lbOx+hd5kUDcshYtfWCmdXwhIjy08qEtrgwMz2RWZyd0zILi1PazRnJ4QJJWua2doEkbVqbyVwkPi781OfzmVsz07OfLGpzczPa9HwrC4q2CZJS2xVLQVmn5GZpU7AUy5cKS7ZuWrDoKRk9ymByS3dzVHMmTSzism55VCFfFWnu05JumWwVe6EPe+EOpcUxr0iz7JZYtrTC3BJVWnASEMSwlk1LXL/RtMTgUFvpqpy9VVZHlimdMT2bh3kw1qCWUk8ORWHLjt1WmrgnS45lNAtahsoWahlzTd1SiMlQW7b5lAkF2KRpQX+R259cttmZ4rJ53fXaNGzqKKycHfmC/8Ar/Ij7wX1+wGtfyirls/Ny+PfBFgm+4cfIqeHyCd/lx/wVrj95Hb93xXDwkPDXwRqi1oGP2GBNDviI9HkdiZXgW17jNRKsR0/+Qr7P9/gxaXBaF0GjsTj9jDzML2jxKlCPBMYr1LYLnLVgM6Qk6ArYD1szVlFA8AAfjzAmgvFxX5RGQKZCeBXpG4IT3wdTfgjMfV5NxmL1hB8Gj5uwIblKBAykOoTYagMmDQlOlxJsIELAbAqFQ2VDmlFNEraFhLquyG08PTuRuX3lkil3Ub83TIUNxcyRzzYBF18NIhfYF047hg186eRTlhXDgriA8WGFjeBR8B0K9E8gB1vJXlq08awC8GO+9x7Y9KLO7F7Qu/foG9iy9wSb1pROwrI0rNlTqS7fwJHsjbOniutQTAsONTHcUewubMI1qoqwA+TU8W1Qia9unKLvC47BQwEv3CIifFTvh2fYm2jwaysh4lBvL7TSYFDDylY6s5BU1oLHqP0g2Ig1b1//tY8Grn88OHRjOKn+vfb71a5JYYs2b+mmHfVo4+f2gPGyTnWC/5LUpR88kzvpuAW0SNQ4M2nnHjfsxc72NilVdEKdm6pG73c5PRX/hW+jrfqNP+N/8Be8jOsl4Tv8Of8R9nnKy8MxnSY6qddwW1VuMhzscr/XowNBWC8m1jPw+Ak7+GXMr6oyKijzJzHPhTLwt/l23OiYHLb5i1iRz/nTWHE7bQfXiR71VEsaPIo57R5yK43z70G4ROHqoAPGmR/2t/+L/X3eVnv7o+FStnf3/5nk5u/V9t6BgWo46g+wTu9sbf/7Q7Gnor1PGsi75tuIttcPKbXji54Exttfmo0k/gFQSwMEFAACAAgA6aiCSQH8kV+cAQAAJAYAAB8AAAB1bml2ZXJzYWwvaHRtbF9za2luX3NldHRpbmdzLmpzjZTLbsIwEEX3fEXkbitEn9DuUKFSJRaVyq7qwglDiHA8luNQKOLfmzGv2HFKPRt8dXTnEcbbTlQdlrDoOdra3/b+7t6tBqQZXcK1q4sWPSedKQ0FSMNNhnKa5SAyCcwjV0eHk7w7EyF/Jq13vPkQ2QyKmh/DAK0Cmg5oRUBbBbTvgLYmbc5FURd/nMYOTe0bqg07Lo1B2U1QmmpSXYk655ZhV6/21PvzYFyBvoDOeQKOad+eNvLs+NCnqHMJ5orLzQRT7MY8WaYaSzlry7/YKNDV917ugd5T/2Xs2ImsMG8Gcj/xeEDRTtJ/qoBD3scxRRAWPAZR8+3Z8wfqGDcb8uhVVmTmSA9vKOq04ik0pjQYUriYrLwa0+xTNDkDa7Mn7m4pHELwDeiG1eiewgFRleofH1BpTGkiDbQ58xMqkM8ymR5S9yiCHBVLtm3TOzdqyx8xZ4XQW6FFaPvytofDB0N7b4KrW3h5JyE7ERJlIAeGQNX2CFnQqcb4DwndPyPGjeHJIq/eh+pprObA9RL0FFFU5X9dKtTP1dn9AlBLAwQUAAIACADpqIJJ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DpqIJJGM8Mk4cAAACJAAAAHAAAAHVuaXZlcnNhbC9sb2NhbF9zZXR0aW5ncy54bWyzsa/IzVEoSy0qzszPs1Uy1DNQUkjNS85PycxLt1UKDXHTtVBSKC5JzEtJzMnPS7VVystXUrC347LJyU9OzAlOLSkBKixWKMhJrEwtCknNBTJKUv0Sc4EqL8y/2HBh38XGi00X9l3YqXBh18Xmiw0XGxV0FS7MuLD9wp4LWy/sBeN9Svp2XABQSwMEFAACAAgAO5x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6aiCST4sspNyAQAA/AIAACkAAAB1bml2ZXJzYWwvc2tpbl9jdXN0b21pemF0aW9uX3NldHRpbmdzLnhtbI1S22rcMBB971eI/MBKGt0MzoJuLoaWhm5CH4O7VotpIhdLoaHo4yunXTbbbEk1TzPnzBlmdNr0bYr2IeX5fvo55GmOu5DzFL+m7RuE2v18Ny9XS0ghp82x8mmK4/yjj1/mtVarKQ9xHJbRrmjaYtQ9PaSkVk7VjBlGkWSeeoWc57ZiDbgGbMUcJbbd/CXxW3cJ+xDzedV2c4K+bOhjCkvu4xget3DKfg6dbvB2Gcap8tJWsDXKYWpxbA3ECJfcF6oBQCDLHXG4SNlITZDHjGMoRlGggAjnpBGFSMqhZl0jqgrzjUBMMkZdoZ7WbqS1cdQWCQ0huk7zqrGl64zEGBFCgLnCBXQGo8qGqqFBrQcEBwZE0UYTBaiznelY8c4Ly5GiXmBcmDGA8fG4x+2en+tY/e91Dud8RfDsF5xFV29tzpir3T8sSyVfh/vvd0MO6POQQj9eXuz691fv/K39cPNx5y/+mPPJyAfq6ti6+j8N/gtQSwMEFAACAAgA7KiCSTJiQSV6FgAAj14AABcAAAB1bml2ZXJzYWwvdW5pdmVyc2FsLnBuZ+3c+V+S2b8AcBtTi0QsTc21xrHdPZfUMG2xMpVJJ00tMxtNETBxVzA1pMbUpkVNcxsnl0zNUlBJKamoyV1cApHMklwATQUFgYvzva97p7733n/gPrxerOc853mfw3k+5zznh3Md5u4CBmmD5OTkwMePHT4lJ7dWXU5O3mWdouyX9D9UXGVva9CnXJzlart0J2Vf1oY4uTnJydVnb1gJVJB9Xx9x7AxaTk6FsvpcQ0VVXpSTO/fT8cNOXnHnOMzO6j2xetQ5kc2y0pJS02b/azqT7oe9CSUllXcGcV6lMPUT0w//uPax/Np5zd2/qO5+APuzgem1IZVT62twTay/fDY5lnsyGHrvpHvkV7uIJsi9n27f8w624MW/aT0rmH+hZDAzGs8uZPqhWqPnRXR43bIVWOv8lTWK/3hpOiVfA/HaUxncIx2BS5feBUh+eHP3h41ZVy0Vv8maYqT4UK+huKBkdjSRd339hR/klc2ey/3zpUO7Mh3mKICuzFLep+R6gSiVZ77P4o9PCVsvmHJYZ7liF9y0HA61/DZdl3Kw8WpisrC/eK0CvuG7g82eP78gP7CJq1d2Mk4Zl7HmO9+0xdadO2EZG+7gKNHGuh2o+YJ/5uBvUVVfq+CU8v1Rw1dK5NxuHH3gtWvLtw0jy+wE+66tzm+13rrzoFrZzz/ePfZtOWtkmVXVv2/ba+B1oJ6Xl+4cM7r1bTkHYaua74pQvCCf+sM+c22jU9cvflvO/0m/7vUjQAfoAB2gA3SADtABOkAH6AAdoAN0gA7QATpAB+gAHaADdIAO0AE6QAfoAB2gA3SADtABOkAH6AAdoAN0gA7QATpAB+gAHaADdIAO0AE6QAfoAB2gA3SADtABOkAH6AAdoAN0gA7QATpAB+gAHaAD9P9H9BGRiCVtm4dr/9s2PQcvyPxea43+Z3/+nz5bTo99WwNu+f/ZQLRXpDOand7zd/+ZuEk+NbVk687vz66qo6pecr33p1d/PQbt+CYlwkZWmuyYf+OGH4Rd2X60zGS0s+VSW37dPxNv/m9t+9zJaUwsYLFalz5mkEKK4oMFL9U8ZvQTZ8zJSifT8mOswHDfwX1uJ3ryA00DJczBhjOWZ5nenb/+975LYHkxWwQftq5GVArFkx7J2giXgaiHogZRwLsGemSipQqI1ybicuEBovwrEQcPDisRykPdGDWaB3Ntpe5WCEIRX5+lpPzfpCCdOBGHWJewA4XYQ9uXV1Br1WGFog6qMIz6Q5F2KqjstPYNps+2btfdv72hB9ZvXZgyOZtrJyXkWzsuv/WIWSRdtMN+3hPwvnVx0A8CFjFYkhjBQr8HawUqXZnP0Ie/nd8SLJGnVte1JSTTpR81yXHn6YL5B+kF+UVW3fQV0XSAVPg8YjKp0CLyBjtPOxerTTPza97P/90Nr4+76DDB0vTbMttUfmD1n8AqhoWUGr42YBwQjKCfFqeE5cFtfwxkwffuoY5e11PCwWvt/OQfhZIWU4Wn2CyN/nLrr1B+fTYz/KTJPW62w9c3hyi/3KiU1mUOCcUvd0Avz7NvUS07hHcj3USg9Vad5KVXpqMrreVwXIq16RTBAzPledu8kutNoWHgTdYBf7267QGNR/uJRCMOOpZ9rxGd6JOZrgq1CYWfHx/oPtWNrntAxkwbFuSsugfJIbeWkT79q7tJ2aLkN78vTpiqqmYdQzIuoc8RR3NId6imllQHJlQFlGtRahLtwB5dB0eRaZOnxlv5jQJBXeYbetwjx9zwKwPpfgh/FWop/5hgTSnnCHSiKeHR3N34DQoIIa1ISG+qTYbIH3xVlu8d7cdYqiUTt/bqlzk0GJ7ebb3osjdpZdzAIHMTp83zqAomKwHMuZZXdblqaMBgs2f/xb1hj6yifpOBdWXgLlEaxzeEi5JYyHrwvRQ7U8ktR4ZB4gh7RVe0bLI891fXyIJvAqnkce/kBvwPfnbjKnrcnjk7vEhPmE/lDqmkBGjLhZUh4o6Jh8ftnLf5bay9V8HZlyoxD6OQJAeUD4jTY3ClGuDdmxYEKP2wQ9imwNGsw/e02bsM8VCXAwH73V4/OCfQqGDe//im3Mhl25bs/lby4DMb5lDSBVlPJdjA2O3FFPY8Whu/P5a9r5Z4wMS1zt7cxm06RhYCmvJwvZt6Js1c05w5zfpFAY5JtfQ8eOKL/jmzpLaPegWxxjuVbSQV/BHiGGMBlb3fesUflmfxhL8/J8v1yC3JncygfLuBEyjk/UwXCfReQTnSxk0W/FLeWcLw1SRkO4VlYRuy7FVsaPI5foqGbw4lfOLbG6hjF8oMOFPE4JnuZMk8E4KdTXs6euWcRf+gMnrXc+prdOd0UQuvr+Qxz+wrCBxNyougb/7arIDbZVixDhRNO6KnZ6nZqoKBFIY1m9tg2Q76pOvFBMn+iyPscjzDg9Rh3uqGknUeTXkTk6WIkz6RCQvbpj+SsMVCUGdjLS8JVgmhGyTNvuh0aXWULneH6KnlPNs42DXrivV8hOEECQI2qU954aum99IU/Tmb9Ult7Rrj0+ZSaWA5/41gYwU53VmcLOXoia3UhaE+OmNim9gG+M6GDD0+hUtKb4cawouDkP5Tjac7hndvp+3zeTJS6bO6FxxnNGm+U7Qx9q1YGDiRVJEd+2UWf4Pq4+GjpuZeD81LLEQS517KYuD94pTcAGx8b8JyT/QHIxaqa9qITDCmiu96nzuzebO7vnoYpTpLfemzaXK8lCipc/tTmJjsJxXwMLxESGsKnUO5PqIfElfMH3EtqgN7GoCm44VzulAWLe5Py2Ru5mM+PyqpPN0AG8fFM2IZ+ewAER0CBlmxKtpiHltP7N7ZgIqvdKS2+UZmXCbzqY8m/XWWEaMLFfcbKFK4IelIsYaWMMOCL6iiTpY5ifhX87uii2NeUOsnoSF/4rI/7Zclume6ZnpnokXlGV+JvD0WEKunPIyokJfE3j7Id2x0cPjUCrXB4h0maE20JfcDo9vGzf25enbgW88tbIqQjmTwmvmXDoFXUqwUCRJC2aHBp+yo4ubQRPfxBPfxJwsMQnk573iaM2IkW/xMMJoocBx2A3sKdLAHq8FivuWIGk2/guwhHUZs5ya2WZ/kXK4uri/pTQ8dr9egjugEcjhwKmopgXpOYKSAo2+dFlzMdmNVHXrPqFKJTpTaC+Lg7FKRY9wd58JTMPLmGGHrQuNGFrLaEEKPmjb9a/jCIZ3a4ljEOBlZncnHBCjZxZ44mekn1OX8ccNq1HO8L8v9ixhxuaGDFll2+mDjCtJxUVBvqL770yCi8f5obOCr/Yy3X6uLKoxJVC4xGlZpOL6b8NO4g24MMqGJmb5+NVKfVRxMOnIRoZaJMB2QQoiX6Vnvqww5YUvYCh5NiEFWzNDcP2HsLwtqvNmjEPyj2wLOTBG99IAVs/wcSgf7NmvR2o2qP31zaIj7dCIBtAMM4tDShBFnVKeJmA9wtSeID0NSoqaPWvjenbSxRk6FQRvXRkNdCGmjlPTg8WN4mNPY2Pwd7l8bQegN+sSAod/oK/rFLM89lYRwXT+oQDCZO2A1YyCZxfdmcponyVFHzryTEtq2pKfxeTWpzq0Evuf444mCXROyC9G4+O9dAs1h7BbTsxB33MIYv49mfZpsooMcGYoZGe6etYuOJvM9s22s3IOyG1E7uFVp7bcKuxH3+W5E7eCpis5cI/tBUfc52RCV+GVR3V1DHXRGrLxtSP9+6nv+p71gEDgUA0NY1ik5KoM4YMuRMqiG/lrc3IbCBdR5p7GE0+ehj/KGgvbwJOvqqyAgT5d9jZ+ps5VP98NF0MMnax84tgQ2zYTtWayi2l90mFr20+JVuBWqRF7yytOBEBNRq9F8KPDD4lBAwGY1egIqFPalbCXiLJNAohP8/NhgAxIE4pmCaUIME4a6zHfOMJZHoB4zBUgMTIs7rK+Iw1S4ce2FkW4RYQJj+GTk54tOgQ+vgAOW+kp6bmp8/OGsI1myWGdgF/3HWVFJcATmsU7XVf52n8irzqTkIze020wvU2CXvyi7hZy3Wykdt3pWXBKht+cxLXeMV55R//mo/VRJ1gqd+GLkQiR5CDuVvw+NHVyLG/t9PRXqHBgXF1STG9b6dEIWcSfH+KRlrGVAp7eilpa27Wui3Q3OsB4DCmcc5US9ktAW6hcjMIqVxWNduJaAGnnGeGahYkRuavutSevGINH9VOczrrlOmjrq2n2KpODDAWSh7FJQYknUM2LI/KNT489pG0GYm1rcQDV1SbIXpR5CDp3f/QoRt+eiYlbQeVbgb5g3ejq1jit1OWBRGyIEiS1Ew7R0iL+B4LVlZjYHRrC6rPKyyTdy8mzkBy37tQK9t0M8HwTDbTOIrjIyNqksjvFiQKeGYimFrQgqUmpH750Iqmgu7t8Ico2BDk37WjBzFHH18QPlb2m7IBTDw4N5x1mQHRtA4E+Pz20elDjru2bBLh2jbucPN2oJw6xvKGDCv4wfJgvCZrRBNa8XE1v5nDlfO8/+LXkq5CiHiXTSVUP10bjxTKaALBUXoNhfkqelU4Qo+pZRpSy41WPTnR2YAif7/GpHzkxehXYDlS5wqtILtuWzh5s6OtnNn8fbGLc3uHVmyrr/7b+7v9nj4Nb+uh1wShsBTkeR2vz9cgUVd4bEYYkVzJBwXbp4uhtqp+yRoWV/txQxv2i/vWvuDt7IvjjXnfjAqfTsp5Zib+PhBk6fhCAUjagUvYS1+O8/A/ti2tGr+Sjwks8m2R9z+iV9LUeAXdRs/JLtr6WIi6l1dfw91/+QEyxudjzRUYwUrcP9pvCZsyFgqZ3rxxIOckksMVeenO0oWeKii0UjnWbt7dGPrvUrlI0ZRNVPrMPFsHx7O/XeWtkwTTnrcGNLgy3wGfVrVWVaf1/X5H9VbFY2Ab//SRvkqen/aFHgpWrAeD1dZ9SD0lywz2GgV2tivnPv++VnUS3GYBAxHox7kmPiLbuIp9J+ER18f8K72neR1+7jotnAszSgDEjqtukVERnOBzG202nttEllTnN6Y+0BrH3UnweQBmZ0M9wjzmLk1Xape2JTZ8kskSxGCB6YYkK9e0smRDTe025oouVJsJ/gOMs2nZy1uWl5hbzsQNjGyslAs08TRITPHETh1x5e6WS2l+3ARhDlDfNHZ9Jg+7bxFxWfVVcDr57iuYTJB7fX4giIQZ4YOc0jKD2zLmLwPfxiGzl/+A41eq5NT3yPZ6CCdKbYWuo5M0nnLJivCZp4+z5q297zS8vnpzMschqjmiP7SmBqF30iQKHJd3sUm7IVFJ5KyJLwISetPTaNcz6URlRmJRniUV9pc2iDQuOYfcyx48zR8w2qFg6P/tTz7Xv9lFmk6x6pY7B1KCtAWvoMosSWBQW9zNnVAR918ovhoX/W0kFPXYiyyLPnlJLNgoyLK3IOofsTJ7/Cp/wwwpuPTeUM4A7p4wyPpzGlD+shuzlY9PhYzLttsvuXDwnKDvMdltV/ONcI0tnvBZq/hlfcgeBDXX4dEj4c9OAcmyOAB3glNYFUZydyUDNUacHFOKswtRdlYHJWMBSB5uE/1YcNr3bUk0TtctwV6OuTCrh6Tr9GVLl7fKU0AM0sT2j9NRypncXEfi252fXGGF9nM0hTGuMrMr4uK+CW6ypmKnp1Z70DMIsTXukYl+03mPx73UnBgqfF4nAB1VHSy8O5pRlIl6g2FYSlwiLFxsh7ibwOJrRRN3wsmvWkYRSNKIufgpflIA/ueDfue5zH8CFnlsDGWS64qp2kqISOThtiQHd6ejzinGWEAPxMKhEpJYMv13i/7nrKi6UPpmPBljFrXtNNHjLCmPQ/nKRbShSutNSk6+i/gHUHuJQRC1sX2bPr5jQ06EdXtmkG3080+KnYkO5+rbmw27XcTyfYFuN36VJ9iTgxzIXfpseEpzl3kiysbcAKuGwzwU36z5CgJrrOXhwxZulQ8IXI4sbxIW5yluavjzKMB63U0ntLNFLJy50oJJah8FEY2Cb7yG2TDQkZ6zU11HzlNqlNpJ14ckNLJyasuVdlCPUuTagK49XzGfxTDYyK2k2tUfJ2Z7GNEOsgAalGVmsLh9QLYf6DXTYCskhHa6I+vuN59JY48eKQt96Dm7UuRG0s63cmok7cvBaHZiw/G3CI/3zXW+W39Y3KLVOG6oT8bXD92OnNlPzLJI6oy61gdWJu87khW+GXtXgXfZp0kUIbO1AsWahQUHAa69KfNBOM3iNhWIlkvm1D63pPVgMscVtOkpmPpT7VH4rYr09Z95TnfFfW2/jT9Jtm5E7ZfHynvGnb0sdXLji6oeNizVqEqXgbntfd6tLXDWI3ze/HgF3Tk8dwmipZ61PbP1zDGaklTQdOrN7bsRJWiEkrzUOSN4bZDlFR7bRQZUqZFlR2Ew1aXV6Y7VW6+2kdjo9FsX5hGkiGa3/2NNDKwf7ycSQx6d1nV+mwXybV62TE1dTMq/vRyJCraxQT5D0OLNJkEuPBSTTvtnHRfJ/B07aBsR5PPfpCzNX2e0dwzTbtdIbpFvEIXFO9dl5b1T2+qdVTP6vV4V5itoFouVyfd+p1ENKBiZS/urq2UKA4ihEwfxnytB0QLtC6Ldli2jh6fbeAz0DV2dm92AgK0VADMf+ef+bKiXogy0EVDrR4D0qZevrQzxF/UX7Fr3MKFJWYrfw2apxjuKiLfmczftnGUau7M5ZYwFvdiZmiOHVfYDxIzV3JQ7ubLDcizLmm5JWvMyF1zaG7d64DaTZuzZc/GyC1jfn5dYB4yltQ5izGxLUcOnunvg3aR3TwD/ZRVSdAQNFIpsaeJxLz3PvkEIdwr44apZGudfLK/rdTPB9pEs9JDebn2BNi8+LpPgP4W3Zt82T87C5IxfChqEnLLz1zAU/wyMkbhdrcU2zWrdD51XFkQndpAW7oKHrfzcUuUQxAIM04MI4llQhi+S1KVJBRNlT4ZUr4bLH07qKklp3n17YFogNCH/3XWQtS7Pr4PYhsUhS5ReP5yLO6QG4fHLrQeOdec+jdEf2AQ07rE2erd0AKfw8S2AfvyneOqJpHTTYsT3mTWxJX5qiaLjhtAvf2s1DlacpfVtqV6BnCUs+p7HurlXsmrZ0Ts63Q3XLynoqELA51ZPD91/qc8D3+UzE95hWMvkLbtxY7VEA9SDV1Ql5zkKrJZYlR/0Rh7Oj7gUb1trlM1EwmqBsqmuk0swpn7ojv1xo8UfhfS1If/JW9wsm0spvZ9fXPovzGNhHTsswx9CBa1ImYj3sX9ZRwCR9q+Kp66NSzfUEPEr/kdI1UjZmESvQsELtVaYvqUzCeEB0HeikbyDgFlE/T1uYv8CmNvB2CkGv/eQ4k47kRps1xIsa3pea8nZ60NQEGa+LY3GA7Qq+SbN0CZKMV87YHtLm67vbM37MU0lJ+63Ye+J8rZ7Z31ziNlRmauFvVH8gO7fx2IS7CW/nv9bn2/3l9Du0dlj9UqvztjuF4nSZBdvIKRfFB5ffLenLyGWAv1yaBLHSg5/TuFFDeZYaG0M2/zTayeXVHcTHbUbpR3Wvn9wuWWj7hJb7trUwXx6xTsLfcE0bzdj7B3+QgWMHApVhkqrN4ZTpA6uv/Y8d9REjWJFxo8e157pelhClx2FhYpXRJNpVrFc1SIDgFfPO/b3GOkR8APdyy4ChV8Ls+5lY/rfqznOxx/Ij74Vrn86n/AVBLAwQUAAIACADsqIJJgW8YUksAAABrAAAAGwAAAHVuaXZlcnNhbC91bml2ZXJzYWwucG5nLnhtbLOxr8jNUShLLSrOzM+zVTLUM1Cyt+PlsikoSi3LTC1XqACKAQUhQEmhEsg1QnDLM1NKMoBCBkYGCMGM1Mz0jBJbJXMzU7igPtBMAFBLAQIAABQAAgAIADucV0cNwDEewAEAANoDAAAPAAAAAAAAAAEAAAAAAAAAAABub25lL3BsYXllci54bWxQSwECAAAUAAIACADpqIJJ38G0GdgFAABVFgAAHQAAAAAAAAABAAAAAADtAQAAdW5pdmVyc2FsL2NvbW1vbl9tZXNzYWdlcy5sbmdQSwECAAAUAAIACADpqIJJcmsy4ewEAABuFAAAJwAAAAAAAAABAAAAAAAACAAAdW5pdmVyc2FsL2ZsYXNoX3B1Ymxpc2hpbmdfc2V0dGluZ3MueG1sUEsBAgAAFAACAAgA6aiCST0rN7+4AgAAWgoAACEAAAAAAAAAAQAAAAAAMQ0AAHVuaXZlcnNhbC9mbGFzaF9za2luX3NldHRpbmdzLnhtbFBLAQIAABQAAgAIAOmogkldUemkvQQAAH8TAAAmAAAAAAAAAAEAAAAAACgQAAB1bml2ZXJzYWwvaHRtbF9wdWJsaXNoaW5nX3NldHRpbmdzLnhtbFBLAQIAABQAAgAIAOmogkkB/JFfnAEAACQGAAAfAAAAAAAAAAEAAAAAACkVAAB1bml2ZXJzYWwvaHRtbF9za2luX3NldHRpbmdzLmpzUEsBAgAAFAACAAgA6aiCST08L9HBAAAA5QEAABoAAAAAAAAAAQAAAAAAAhcAAHVuaXZlcnNhbC9pMThuX3ByZXNldHMueG1sUEsBAgAAFAACAAgA6aiCSRjPDJOHAAAAiQAAABwAAAAAAAAAAQAAAAAA+xcAAHVuaXZlcnNhbC9sb2NhbF9zZXR0aW5ncy54bWxQSwECAAAUAAIACAA7nFdHI7RO+/sCAACwCAAAFAAAAAAAAAABAAAAAAC8GAAAdW5pdmVyc2FsL3BsYXllci54bWxQSwECAAAUAAIACADpqIJJPiyyk3IBAAD8AgAAKQAAAAAAAAABAAAAAADpGwAAdW5pdmVyc2FsL3NraW5fY3VzdG9taXphdGlvbl9zZXR0aW5ncy54bWxQSwECAAAUAAIACADsqIJJMmJBJXoWAACPXgAAFwAAAAAAAAAAAAAAAACiHQAAdW5pdmVyc2FsL3VuaXZlcnNhbC5wbmdQSwECAAAUAAIACADsqIJJgW8YUksAAABrAAAAGwAAAAAAAAABAAAAAABRNAAAdW5pdmVyc2FsL3VuaXZlcnNhbC5wbmcueG1sUEsFBgAAAAAMAAwAhgMAANU0AAAAAA=="/>
  <p:tag name="ISPRING_PRESENTATION_TITLE" val="Российская империя в начале XIX века"/>
  <p:tag name="ISPRING_RESOURCE_PATHS_HASH_PRESENTER" val="46daaf4ac2ec95f67b9dd75578fc6cebf89927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F6FC6"/>
      </a:hlink>
      <a:folHlink>
        <a:srgbClr val="C7E2FA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2417</TotalTime>
  <Words>285</Words>
  <Application>Microsoft Office PowerPoint</Application>
  <PresentationFormat>Экран (4:3)</PresentationFormat>
  <Paragraphs>51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Annabelle</vt:lpstr>
      <vt:lpstr>Arial</vt:lpstr>
      <vt:lpstr>Calibri</vt:lpstr>
      <vt:lpstr>Constantia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империя в начале XIX века</dc:title>
  <dc:creator>Admit</dc:creator>
  <cp:lastModifiedBy>Андрей</cp:lastModifiedBy>
  <cp:revision>237</cp:revision>
  <dcterms:created xsi:type="dcterms:W3CDTF">2006-02-19T16:32:10Z</dcterms:created>
  <dcterms:modified xsi:type="dcterms:W3CDTF">2025-03-04T10:20:19Z</dcterms:modified>
</cp:coreProperties>
</file>