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431" r:id="rId2"/>
    <p:sldId id="432" r:id="rId3"/>
    <p:sldId id="433" r:id="rId4"/>
    <p:sldId id="296" r:id="rId5"/>
    <p:sldId id="357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5050"/>
    <a:srgbClr val="FFCCFF"/>
    <a:srgbClr val="C00000"/>
    <a:srgbClr val="FFCC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4169B-DD47-4ABE-819B-5927D1CDE9ED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56FE8-E507-4CB8-B426-3A4C8605E0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48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5A57D-9532-4E8A-83B3-011DCF91E18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331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56FE8-E507-4CB8-B426-3A4C8605E0C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56FE8-E507-4CB8-B426-3A4C8605E0C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976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11/23/2025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Bar dir="vert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0788FBB-BDB5-4E00-8BB2-BCE8939A5C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44"/>
            <a:ext cx="9144000" cy="683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101269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1484784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ru-RU" sz="6000" b="1" cap="all" dirty="0">
                <a:ln w="0">
                  <a:noFill/>
                </a:ln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ForwardExtra" panose="02000506040000020004" pitchFamily="50" charset="0"/>
                <a:cs typeface="Arial" pitchFamily="34" charset="0"/>
              </a:rPr>
              <a:t>РУССКОЕ ОБЩЕСТВО В XVI в.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61AD2F-ED3B-41F7-97CA-0CCC564B8CAB}"/>
              </a:ext>
            </a:extLst>
          </p:cNvPr>
          <p:cNvSpPr txBox="1"/>
          <p:nvPr/>
        </p:nvSpPr>
        <p:spPr>
          <a:xfrm>
            <a:off x="483576" y="836712"/>
            <a:ext cx="30541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4000" b="0">
                <a:solidFill>
                  <a:srgbClr val="122D44"/>
                </a:solidFill>
                <a:effectLst/>
                <a:latin typeface="Cyrvetica v2 Extra Outline" pitchFamily="2" charset="0"/>
              </a:rPr>
              <a:t>Тема 4.3. </a:t>
            </a:r>
            <a:endParaRPr lang="ru-RU" sz="4000" b="0" dirty="0">
              <a:solidFill>
                <a:srgbClr val="122D44"/>
              </a:solidFill>
              <a:effectLst/>
              <a:latin typeface="Cyrvetica v2 Extra Outline" pitchFamily="2" charset="0"/>
            </a:endParaRPr>
          </a:p>
        </p:txBody>
      </p:sp>
    </p:spTree>
  </p:cSld>
  <p:clrMapOvr>
    <a:masterClrMapping/>
  </p:clrMapOvr>
  <p:transition spd="slow"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642DD30-9C29-4749-8179-BA1DD03863C1}"/>
              </a:ext>
            </a:extLst>
          </p:cNvPr>
          <p:cNvSpPr txBox="1"/>
          <p:nvPr/>
        </p:nvSpPr>
        <p:spPr>
          <a:xfrm>
            <a:off x="1068850" y="1387285"/>
            <a:ext cx="759858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dirty="0">
                <a:latin typeface="Arial Narrow" panose="020B0606020202030204" pitchFamily="34" charset="0"/>
              </a:rPr>
              <a:t>1. Отношения со странами Западной Европы.</a:t>
            </a:r>
          </a:p>
          <a:p>
            <a:r>
              <a:rPr lang="ru-RU" sz="3000" dirty="0">
                <a:latin typeface="Arial Narrow" panose="020B0606020202030204" pitchFamily="34" charset="0"/>
              </a:rPr>
              <a:t>2. Войны с Литовским государством.</a:t>
            </a:r>
          </a:p>
          <a:p>
            <a:r>
              <a:rPr lang="ru-RU" sz="3000" dirty="0">
                <a:latin typeface="Arial Narrow" panose="020B0606020202030204" pitchFamily="34" charset="0"/>
              </a:rPr>
              <a:t>3. Войны с Крымским ханством.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51ED8B-2C58-4E53-8961-2E8E741EE560}"/>
              </a:ext>
            </a:extLst>
          </p:cNvPr>
          <p:cNvSpPr txBox="1"/>
          <p:nvPr/>
        </p:nvSpPr>
        <p:spPr>
          <a:xfrm>
            <a:off x="5364088" y="3519100"/>
            <a:ext cx="33843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• …</a:t>
            </a:r>
            <a:br>
              <a:rPr lang="ru-RU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</a:br>
            <a:r>
              <a:rPr lang="ru-RU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• …</a:t>
            </a:r>
            <a:br>
              <a:rPr lang="ru-RU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</a:br>
            <a:r>
              <a:rPr lang="ru-RU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• …</a:t>
            </a:r>
          </a:p>
          <a:p>
            <a:r>
              <a:rPr lang="ru-RU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C3A23B-2852-4A98-93A7-2024F72FA23C}"/>
              </a:ext>
            </a:extLst>
          </p:cNvPr>
          <p:cNvSpPr txBox="1"/>
          <p:nvPr/>
        </p:nvSpPr>
        <p:spPr>
          <a:xfrm>
            <a:off x="5058924" y="3119189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понятия: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8E9EBC-CC5B-4DE4-A698-52B88B83F5C5}"/>
              </a:ext>
            </a:extLst>
          </p:cNvPr>
          <p:cNvSpPr txBox="1"/>
          <p:nvPr/>
        </p:nvSpPr>
        <p:spPr>
          <a:xfrm>
            <a:off x="467544" y="645593"/>
            <a:ext cx="755033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b="1" dirty="0">
                <a:latin typeface="Arial Narrow" panose="020B0606020202030204" pitchFamily="34" charset="0"/>
              </a:rPr>
              <a:t>ВОПРОСЫ: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D6AAFF-5A9B-4026-9C09-3E595B25DA89}"/>
              </a:ext>
            </a:extLst>
          </p:cNvPr>
          <p:cNvSpPr txBox="1"/>
          <p:nvPr/>
        </p:nvSpPr>
        <p:spPr>
          <a:xfrm>
            <a:off x="1043608" y="3550458"/>
            <a:ext cx="43204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i="0" dirty="0">
                <a:solidFill>
                  <a:srgbClr val="006699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ru-RU" b="1" i="0" dirty="0">
                <a:solidFill>
                  <a:srgbClr val="006699"/>
                </a:solidFill>
                <a:effectLst/>
                <a:latin typeface="Arial" panose="020B0604020202020204" pitchFamily="34" charset="0"/>
              </a:rPr>
              <a:t>…</a:t>
            </a:r>
            <a:endParaRPr lang="ru-RU" i="0" dirty="0">
              <a:solidFill>
                <a:srgbClr val="006699"/>
              </a:solidFill>
              <a:effectLst/>
              <a:latin typeface="Arial" panose="020B0604020202020204" pitchFamily="34" charset="0"/>
            </a:endParaRPr>
          </a:p>
          <a:p>
            <a:r>
              <a:rPr lang="ru-RU" i="0" dirty="0">
                <a:solidFill>
                  <a:srgbClr val="006699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ru-RU" b="1" i="0" dirty="0">
                <a:solidFill>
                  <a:srgbClr val="006699"/>
                </a:solidFill>
                <a:effectLst/>
                <a:latin typeface="Arial" panose="020B0604020202020204" pitchFamily="34" charset="0"/>
              </a:rPr>
              <a:t>…</a:t>
            </a:r>
          </a:p>
          <a:p>
            <a:r>
              <a:rPr lang="ru-RU" i="0" dirty="0">
                <a:solidFill>
                  <a:srgbClr val="006699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ru-RU" b="1" i="0" dirty="0">
                <a:solidFill>
                  <a:srgbClr val="006699"/>
                </a:solidFill>
                <a:effectLst/>
                <a:latin typeface="Arial" panose="020B0604020202020204" pitchFamily="34" charset="0"/>
              </a:rPr>
              <a:t>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2C0C6A-B05E-41FE-BD59-66D82C786341}"/>
              </a:ext>
            </a:extLst>
          </p:cNvPr>
          <p:cNvSpPr txBox="1"/>
          <p:nvPr/>
        </p:nvSpPr>
        <p:spPr>
          <a:xfrm>
            <a:off x="608794" y="3144657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Персоналии:</a:t>
            </a:r>
          </a:p>
        </p:txBody>
      </p:sp>
    </p:spTree>
    <p:extLst>
      <p:ext uri="{BB962C8B-B14F-4D97-AF65-F5344CB8AC3E}">
        <p14:creationId xmlns:p14="http://schemas.microsoft.com/office/powerpoint/2010/main" val="661153346"/>
      </p:ext>
    </p:extLst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65510" y="0"/>
            <a:ext cx="83109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kern="0" spc="-1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ДЕТСТВО             И          ЮНОСТЬ           ИВАНА </a:t>
            </a:r>
            <a:r>
              <a:rPr lang="en-US" sz="4800" kern="0" spc="-1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          I     V</a:t>
            </a:r>
            <a:endParaRPr lang="ru-RU" sz="4800" kern="0" spc="-1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ECF5FE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23728" y="1407523"/>
            <a:ext cx="6624736" cy="3213466"/>
          </a:xfrm>
          <a:prstGeom prst="rect">
            <a:avLst/>
          </a:prstGeom>
          <a:solidFill>
            <a:srgbClr val="FFFFCC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0"/>
            <a:ext cx="802020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</a:t>
            </a:r>
          </a:p>
        </p:txBody>
      </p:sp>
      <p:pic>
        <p:nvPicPr>
          <p:cNvPr id="6" name="Рисунок 5" descr="teacher_left.gif"/>
          <p:cNvPicPr>
            <a:picLocks noChangeAspect="1"/>
          </p:cNvPicPr>
          <p:nvPr/>
        </p:nvPicPr>
        <p:blipFill rotWithShape="1">
          <a:blip r:embed="rId3" cstate="print"/>
          <a:srcRect b="4525"/>
          <a:stretch/>
        </p:blipFill>
        <p:spPr>
          <a:xfrm>
            <a:off x="214282" y="3286124"/>
            <a:ext cx="2092549" cy="3410240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48000"/>
              </a:prstClr>
            </a:outerShdw>
          </a:effectLst>
        </p:spPr>
      </p:pic>
      <p:sp>
        <p:nvSpPr>
          <p:cNvPr id="11" name="Прямоугольник 10"/>
          <p:cNvSpPr/>
          <p:nvPr/>
        </p:nvSpPr>
        <p:spPr>
          <a:xfrm>
            <a:off x="1331652" y="1407523"/>
            <a:ext cx="720069" cy="1138773"/>
          </a:xfrm>
          <a:prstGeom prst="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C00000"/>
                </a:solidFill>
              </a:rPr>
              <a:t>??</a:t>
            </a:r>
          </a:p>
          <a:p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79120" y="1481667"/>
            <a:ext cx="66376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Что собой представляет процедура централизации власти?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Как и почему возникла идея централизации власти в представлении Ивана </a:t>
            </a:r>
            <a:r>
              <a:rPr lang="en-US" dirty="0">
                <a:latin typeface="Arial" pitchFamily="34" charset="0"/>
                <a:cs typeface="Arial" pitchFamily="34" charset="0"/>
              </a:rPr>
              <a:t>IV</a:t>
            </a:r>
            <a:r>
              <a:rPr lang="ru-RU" dirty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Существовала ли альтернатива власти Ивана </a:t>
            </a:r>
            <a:r>
              <a:rPr lang="en-US" dirty="0">
                <a:latin typeface="Arial" pitchFamily="34" charset="0"/>
                <a:cs typeface="Arial" pitchFamily="34" charset="0"/>
              </a:rPr>
              <a:t>IV </a:t>
            </a:r>
            <a:r>
              <a:rPr lang="ru-RU" dirty="0">
                <a:latin typeface="Arial" pitchFamily="34" charset="0"/>
                <a:cs typeface="Arial" pitchFamily="34" charset="0"/>
              </a:rPr>
              <a:t>в стране?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Как вы думаете, эта идея оправдывает себя в истории?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Если централизация власти в государствах Европы периода позднего Средневековья – распространенная вещь, то какие особенности этой идеи сложились в России?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Сформулируйте основное последствия опричного террора: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Что изменилось в положении зависимых крестьян к концу </a:t>
            </a:r>
            <a:r>
              <a:rPr lang="en-US" dirty="0">
                <a:latin typeface="Arial" pitchFamily="34" charset="0"/>
                <a:cs typeface="Arial" pitchFamily="34" charset="0"/>
              </a:rPr>
              <a:t>XVI </a:t>
            </a:r>
            <a:r>
              <a:rPr lang="ru-RU" dirty="0">
                <a:latin typeface="Arial" pitchFamily="34" charset="0"/>
                <a:cs typeface="Arial" pitchFamily="34" charset="0"/>
              </a:rPr>
              <a:t>века?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70253" y="4725144"/>
            <a:ext cx="61782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§ 25-27 стр.168-187. </a:t>
            </a:r>
          </a:p>
          <a:p>
            <a:r>
              <a:rPr lang="ru-RU" sz="2800" i="1" dirty="0"/>
              <a:t>Сайт: «Московское государство в </a:t>
            </a:r>
            <a:r>
              <a:rPr lang="en-US" sz="2800" i="1" dirty="0"/>
              <a:t>XVI</a:t>
            </a:r>
            <a:r>
              <a:rPr lang="ru-RU" sz="2800" i="1" dirty="0"/>
              <a:t> в.»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69274959"/>
      </p:ext>
    </p:extLst>
  </p:cSld>
  <p:clrMapOvr>
    <a:masterClrMapping/>
  </p:clrMapOvr>
  <p:transition>
    <p:randomBar dir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D8D1197C-FC02-46DF-B525-9835E22DD846"/>
  <p:tag name="ISPRING_SCORM_RATE_SLIDES" val="1"/>
  <p:tag name="ISPRING_SCORM_PASSING_SCORE" val="100.0000000000"/>
  <p:tag name="ISPRINGONLINEFOLDERID" val="0"/>
  <p:tag name="ISPRINGONLINEFOLDERPATH" val="Каталог"/>
  <p:tag name="ISPRINGCLOUDFOLDERID" val="0"/>
  <p:tag name="ISPRINGCLOUDFOLDERPATH" val="Каталог"/>
  <p:tag name="ISPRING_PLAYERS_CUSTOMIZATION" val="UEsDBBQAAgAIAOsDS0nfwbQZ2AUAAFUWAAAdAAAAdW5pdmVyc2FsL2NvbW1vbl9tZXNzYWdlcy5sbmfNWF1PG0cUfY+U/7CyFKmVGpJUShRVfGhtD2aV9S7ZXQPph1aoIIQERorbKo82pA0VbaAoCEoDaWnVl/RhC3Yw+IO/MPMX+kt6751de22IdheE2gcj7+I5c++Zc8/cmcGRZ4sLyjezT0vzS8Wh1L2Buylltvjl0sx8cW4oVXBGbz9MKaWvposz0wtLxdmhVHEppYwM37wxuDBdnPt6em4Wvt+8oSiDi7OlEjyWhvGp+6zMzwylxtNuxsyPq8YTVzdzppvWcqlh/gtv8yPeFsu8zs8UfgqPTX7GPd6CF/XPn37w8YOHz+7df/Dh4B0fLA62nVd1PRJdIfD7d2NgG45l6i5MwHTXYFMOYL/iG4C/xbeSjTYLjq4ZDAB+g+Eb/GcAepsMYtxiEzB+D0Zvw+dV5OiCZTHDcW1dyzJXs13DdIgvnTksS6k0xLrCz0QZCKrCp8Hf8RqShK9b8LXN/xbf0j/rwGDb/62o4INYhu81+PuDAi8awO4JryqIIxlvie+4FxVj1syrmuFazHYsLeNopgFxbfBDWLq2KCv8GGDP5DwQQuNcAPJFDX4HccNvPJgUlxii9xTxI8LwJgUFIzC12kBkSJY6qRk51zFN3XaZkQ3eQGTbEM4hBFMWq0ASpV6GLxWAP/TlVUuIb6k2s0iznqhQlqeXQHCl8PfFCwwHYSg6ILKSNKIxLTemw8ehsF5DWGVYT8g5Gcw4w6X8A4SB1MvcYoCAYJkFgrftSdNCkW4i4ShAHK9gFZNcG5hdNSTgkCi996giam7NyJhQMhknPP8eYNCSA9IaP+mJIAowz2xbzTE3bU5B8RHYFj9IMsp8hKvKd5OMecJs6VNRgwx1QsupWHToDkENkjVsijUF+URD8Im/uPKXJRNY8UgN/qImvqdSQ75qIW8QawPJIrLZ4wLoQVN1ss0OTBBZq9eRPIqrjpV4cWwywLJYB+GcipXIaMBwMyyLkn5c0D51R1VNZ1kXNJ41J11HbgdEVKtL0CqEWVdI66B434c6FMDvbvl2bGTZ1C1FWlUtHtcIA6UgVsRLoLielNy+dHp2g76sgp2BdF/ztwBPZoPf/NU96XH+CzeM4/OOGZOby+SDdXt9yQDxFYJZDUmPn6DbXkdWdoYZqqWZEcKTOoF+h4TXF+J5+ikbj2z56H8qz07il5XoJVSZhJbLppJYnUkFef1p2XJ/Tmu4m/0E2ICLO654jk1jfAAGbR+4Oru9OD2/EH+YZoyaxFkbTB3TqGLDE90xdREMMwDZQ92CwqH4n+O2QDuI3z22ZcvYM0d0H9WdZQJYNal5qSPPF+N58fEmWdrWHHl68NBxooaSI8rF7ZXbXjKT/ihopd6RXiDyGvbTvlp97/OdFIav4LGrx0kjRRVq/Xu6GEdzdEbNDwmMTiUv5OkEPahFIddhvpjNHcxTyLOAU9ljnHdU5EV2zzjJISRzjHRheeF0sqZinkFEpUseVu8RUt2UvHJv5CoB+9y86Tm5haLrC0a8jJqs41NX0EzYa65fNzZTrcyYm1GNDJNHn2X/iOfFHApWgBzrju3qaprJJhOXGW8Kqr7UTvwNsBV4Jkoh5gTy2J5loypMEpD5BqbAE+PpP+U/Y+L0R/krnCK2+e9wZPyLH8Bp+YC/VQB3n+9AArt845NEuOCHuDuxDv5ndMxt0m5/yutfRKE5aroXgK4nXuNRB6LZiTPcvx0JrUPsOxJHgyLpvT/YpOWiMmuLdTqNYDGT8poXHBg7XSBp8P03CjWFnOiYNupV/L8iob3gwgLPugPREUP1+uJQHUfNjOWhwG1aWDSHFSiIilhLApNXrUewTdDJG3B2IPIKZgaF1ZR5oLf1XVVE79fhKWiF/SuQjjaSAHRvwPapWUX7aASGngTo6u0A8uRo466azdLFIWDsYvsMKK3A+/27hSrZfyhWfNkI3y+ih/XdMMadPzOmGrDd/RchUIcS+Dw4oXwO6s/vjQ6D9qUXrfNUogvgwTuh++B/AVBLAwQUAAIACADrA0tJcmsy4ewEAABuFAAAJwAAAHVuaXZlcnNhbC9mbGFzaF9wdWJsaXNoaW5nX3NldHRpbmdzLnhtbNVY3U4bRxS+91OMtspd44WUFILWRghsBZW/xlspVVWhsXewp+yPtTsuoVcQ1IaKKEFVUNtEDW0q9Sa9cMHbmB+TV5h9hT5Jz+zs2hgMXRJAVNYa78w533znzDdnD6uNPLBM9DVxPerYGaU/3acgYpccg9rljPKZnr85pCCPYdvApmOTjGI7ChrJprRqrWhSr1IgjIGphwDG9oarLKNUGKsOq+ri4mKaelVXzDpmjQG+ly45llp1iUdsRly1auIl+MOWqsRTIoQEAHBZjh25ZVMphDSJNOUYNZMgagBzm4qgsJk3sVdRVGlWxKWFsuvUbGPMMR0XueViRvlgaFR8YhsJNU4tYouceFkYFMNsGBsGFSywWaDfEFQhtFwBuoMDClqkBqtklFsDAgWs1ZMoIbYMHQuUMQdyYLMI3iIMG5hheSvXY+QB8+IBOWQs2diiJR1mkIg/o4zrc4XJifHc3PSMnivM3dWnJiWHczjpufv6OZz0CX0ydx77pPB3P5/N3ZucmP5kTp+ZmdQnZjtekNGuhGhqd8Y0yKxTc0uknTCNVWpW0cbUBI0eS6NHGKjcxG6Z6E6ewibOY9MjCvqqSsqf1rBJ2RIchj44DAuEVEe9Kimxe2LbMgpza0TpwElAIAZ72ZbE7TttSQwOdYWuytU7YfVkqWHGcKkC4oGxkJqmHh2KzeYduys0cY+Kjmm0AyJWkRjT2CJHjkRhgdp5sOxX0DxsggmhjroUmwqiDEIvtZ29WtFjlIVHL3/UEgEW1AiCpgonUlGqYNfryng760L4pewX/Ede5wfcDx7yPd78UuZEzp3mw38I1lHwLT8EnyZcPuLb/JC/gesv3oLvbTEcPEb8bbAMViuAD7bBshzwwdLnLXCsB9/xJm+iYCWe+Rv8fb7DD1HIaUUYjSTi9Av4wfqCFm8A6oHAeAOxbQPOcrAWURJ0BeyHnRUbEEDwCH4ewJgwhp+7IjQEZOqIN8B9VXDiu8CU7wPmLm+kE7F6xveDp23YiFw9BgakFiRivQsYhSk4HkqwChYCZk1kOMpsRDOOScJ2kCCuG/LQT0yP5+7fuGLKZ2T/YpgKGYqVY52tAVzybCC5wb5Q2iHIwJdKPiZZMSyICxgfpLAaPAm+hwD9I8jBevoiJRrO1QH8kO9cA5meV5lnB3T5Gn0HWV48wbY0pZJgW0JpXmiqrl7AcdrD2tOAa18sCxyaYrhnss9gE+1RQ5jtgU8Lngb15NlNEvRDwTF4LOCFWoSFD9H7UQ17lxz81nGIObS6A62HDJqws/XeLCSV5eApxL4XrCZat6//1kcDtz8eHLoznFb/Wf7j5plOUUM3a2Jqxx3d2KkdYzKvY33jfzid0T2e8M07rgUNFTFOLNq7I446t5O9jaaKnqt3CxZ2itexA+O/8k1own7nL/if/BXfgOs14lv8Jf8JxPacbwwn1KXou96CNhvySMJjQFaHVlw+hFATYr0AHj/DeX+d8MG2ARFs8GcJq8gG4G/yzaTWCTls8leJLF/y54nstrrK3JGO9lgDGzxJuOwO+NbDavko2qJod6BfhidE1A3/L6rBaQfz/QvJlRSD9/p/TFaSSyoGWyC3JjxG9mBXL00J177gXmaKr1PG5F37LUrXaxNN7fmCSsxY1KYW5NGkBmm/1creHujT1N5TqRSgdb8jzKb+BVBLAwQUAAIACADrA0tJOio/TroCAABYCgAAIQAAAHVuaXZlcnNhbC9mbGFzaF9za2luX3NldHRpbmdzLnhtbJVW207jMBB95yuq7nvDXstKphKUroTUXRAg3p1kmlh17MielO3fr+04xG4bmu0IqZ45x3P1FKK3TCwuJhOSSS7VMyAyUWir6XQTll9P0wZRilkmBYLAmZCqony6+PTLfUjikOdYcgdqLGdDM+jdzN1nDMX7+D63MkTIZFVTsV/LQs5Smm0LJRuRnw2t3NegOBNbg7z8OV+uBh1wpvEeoYpiWl1ZGUepFWgNNqQfKytnWZymwDtPl+4zktO7+jj7A9qOaYaOdvPZyhCtpgXERb66sTKMF+b2uCtzKx8TEP6igX79YmUQyukeVHz53TcrgwxZN/X/zEitZGELGnM+buI7h0uam+dno7q0cpZgE7KOznbBl8fleheA/Nfw3RP7XJXkj7auBwvBNj3lsEDVAEm6U2vTpXx7aNC8j84eanrMo4n5kTYaFhvKtYf1yh74BG9M5CHKa3rIq+RNBcs24BAZG3rCcnnrlkWIfdcFMSrYeWWfSqDskX9MYY+QgbJHPnOWw4Pg++MIDk0tqevyLfX9DBrgyVEHjBkENcfch9KdOqt1tbaPVwexekWHqWQOC23jeWEV2NaRxOnamJKjoIigO1ZQZFL8trh077LRJDkw+Gk7PVsEGXI4NXIuRrOow3q588XZgpD2h6FPrj1P0Ozx6ylFpFlZmR8mPZ14nnkopjDT5DTDbkoDB3UvNjLgON9DpIqqLagXKflYN0Ii6LHXy/Z9DcFJEtSAJKerTPwlp8ovmioFtTJdY6C7KsfKFliyouTmD18ZvEF+wBiwtlQszX2Csve5DBR+CICqrOymtj20lqrhyDjsgHtroHApD+VGtJnSoYG7wTVsMBw5rxk1k35Z9LMSL5FAfwL/asKKLj6wjBh7pKl2mUUvv9vEwdXRcu4Wmp2+cJe5sx+m6GZjPy6hUdr/KP8BUEsDBBQAAgAIAOsDS0ldUemkvQQAAH8TAAAmAAAAdW5pdmVyc2FsL2h0bWxfcHVibGlzaGluZ19zZXR0aW5ncy54bWzVWG9P20Ycfp9PcfLUd2sMHR0UJSAEQaBRYMWTOk0TMvGReHXsyL6M0ldQtJWJqo2mom2tVrZO2pvuRQbxGv6EfoXzV9gn2XM5OyEQMtOmrBMyxOff77nn99xzlx9Ojd4tWORr6nqmY6eV/mSfQqiddQzTzqWVz7TJq0MK8ZhuG7rl2DSt2I5CRkcSqWJpyTK9/AJlDKEeAYztDRdZWskzVhxW1ZWVlaTpFV3x1LFKDPheMusU1KJLPWoz6qpFS1/FH7ZapJ4SIsQAwFVw7DBtJJEgJCWRbjpGyaLENMDcNkVRujXFCpaiyqglPXsn5zol2xh3LMclbm4prXwwNCZ+ohiJNGEWqC0k8UYwKIbZsG4YpiChWwvmPUry1MzlwXZwQCErpsHyaeXagEBBtHoWpYEtK9cFyrgDCWwWwhco0w2d6fJWzsfoXeZFA3LIWLX1gpnV8ISI8tPKhLa4MDM9kVmcndMyC4tT2s0ZyeECSVrmtnaBJG1am8lcJD4u/NTn85lbM9Oznyxqc3Mz2vR8KwuKtgmSUtsVS0FZp+RmaVOwFMuXCku2blqw6CkZPcpgckt3c1RzJk0s4rJueVQhXxVp7tOSbplsFXuhD3vhDqXFMa9Is+yWWLa0wtwSVVpwEhDEsJZNS1y/0bTE4FBb6aqcvVVWR5YpnTE9m4d5MNagllJPDkVhy47dVpq4J0uOZTQLWobKFmoZc03dUojJUFu2+ZQJBdikaUF/kdufXLbZmeKyed312jRs6iisnB35gv/AK/yI+8F9fsBrX8oq5bPzcvj3wRYJvuHHyKnh8gnf5cf8Fa4/eR2/d8Vw8JDw18EaotaBj9hgTQ74iPR5HYmV4Fte4zUSrEdP/kK+z/f4MWlwWhdBo7E4/Yw8zC9o8SpQjwTGK9S2C5y1YDOkJOgK2A9bM1ZRQPAAH48wJoLxcV+URkCmQngV6RuCE98HU34IzH1eTcZi9YQfBo+bsCG5SgQMpDqE2GoDJg0JTpcSbCBCwGwKhUNlQ5pRTRK2hYS6rshtPD07kbl95ZIpd1G/N0yFDcXMkc82ARdfDSIX2BdOO4YNfOnkU5YVw4K4gPFhhY3gUfAdCvRPIAdbyV5atPGsAvBjvvce2PSizuxe0Lv36BvYsvcEm9aUTsKyNKzZU6ku38CR7I2zp4rrUEwLDjUx3FHsLmzCNaqKsAPk1PFtUImvbpyi7wuOwUMBL9wiInxU74dn2Jto8GsrIeJQby+00mBQw8pWOrOQVNaCx6j9INiINW9f/7WPBq5/PDh0Yzip/r32+9WuSWGLNm/pph31aOPn9oDxsk51gv+S1KUfPJM76bgFtEjUODNp5x437MXO9jYpVXRCnZuqRu93OT0V/4Vvo636jT/jf/AXvIzrJeE7/Dn/EfZ5ysvDMZ0mOqnXcFtVbjIc7HK/16MDQVgvJtYz8PgJO/hlzK+qMioo8ycxz4Uy8Lf5dtzomBy2+YtYkc/501hxO20H14ke9VRLGjyKOe0eciuN8+9BuETh6qADxpkf9rf/i/193lZ7+6PhUrZ39/+Z5Obv1fbegYFqOOoPsE7vbG3/+0Oxp6K9TxrIu+bbiLbXDym144ueBMbbX5qNJP4BUEsDBBQAAgAIAOsDS0mCE8d0lgEAACIGAAAfAAAAdW5pdmVyc2FsL2h0bWxfc2tpbl9zZXR0aW5ncy5qc42Uy27CMBBF93wFcrcVok9od6hQqRKLSmVXdWHCECIc27JNCkX8ezPmFTuTUs8mvjq684g821a7PCxh7ef21n/7+3t49xqg5swKrkNdNOg56syKbAaTLAeRSWARUiAy58LCSd+dEcqZSe863Xygr60YMkXQ+pSgIhoCtBRYEOA3Ba4p8Sds7tDYvqnKqKcr55TsJEo6kK4jlcm5Z9jVqz/VHiNYFWAuoHOeQGDa86eJPDs+9DCqXKJyzeVmrFLVmfJkmRq1krOm/IuNBlP+9OUe6D71XkaBncise3OQx4lHfYxmUhuwFg55H0cYJCz4FETFt+vPH2hgXG8ooovMZu5ID24wqrTmKdSm1B9ghJgsvWrT7GHUOQdrtyfubjECQvANmJrV8B4jAJVe6X/8QG1UihOpofWZn1Ch+CyT6SF1F4PksFi0bZreuVFf/pAFT0hFT2hBPb+8aXnEoCVAd9SCvDbKO6bsBCVKIoeiQE2ABb1IXLxI8P7ZZtw5nizycj+U67GcAzdLMBOlRFn+16VC41yt3S9QSwMEFAACAAgA6wNLST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6wNLSXgJ4aR2AAAAdgAAABwAAAB1bml2ZXJzYWwvbG9jYWxfc2V0dGluZ3MueG1ss7GvyM1RKEstKs7Mz7NVMtQzUFJIzUvOT8nMS7dVCg1x07VQUiguScxLSczJz0u1VcrLV1Kwt+OyyclPTswJTi0pASosVijISaxMLQpJzQUySlL9EnOBKi/Mv9hwYd/FxotNF/Zd2KlwYdfF5osNFxuV9O24AFBLAwQUAAIACAA7n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DrA0tJW9i1228BAAD4AgAAKQAAAHVuaXZlcnNhbC9za2luX2N1c3RvbWl6YXRpb25fc2V0dGluZ3MueG1sjVLbatwwEH3PV4j8wEoa3Qzugm4uCw0N3ZY+BrNWi0kiB0uhIejjK6dZNttsSDRPM+fMGWZ02nQ9Rnuf8nQ7PvZ5nOI25DzG32l9hlC7m26m+XIOKeS0OlR+jnGY/mzir2mp1WrKfRz6ebALmtYYdU8PKamVUzVjhlEkmadeIee5rVgDrgFbMUeJbVf/SfzTncMuxHxatV0doa8bNjGFOW/iEB7WcMx+CR1v8Hnuh7Hy0lqwJcp+anFsCcQIl9wXqgFAIMsdcbhI2UhNkMeMYyhGUaCACOekEYVIyqFmXSOqCvONQEwyRl2hntZupLVx1BYJDSG6TvOqsaXrjMQYEUKAucIFdAajyoaqoUEtBwQHBkTRRhMFqLOd6VjxzgvLkaJeYFyYMYDx4biH7V6e61D98Dr7c74jePILTqKLt1YnzNXu7ue5kr+H27ubPgc0Dp/Ot5uLyy/+yn798W3rz5+N+WTiPW1xa137TXP/BVBLAwQUAAIACADrA0tJ+G/Aj0kNAADkVQAAFwAAAHVuaXZlcnNhbC91bml2ZXJzYWwucG5n7dz7W1LZ3gBwyrxkXk921LxVM5k1plAZXhAjK5uOqU3T2Ek0jdAu4y0SRQUVI+uNwKmOl7xONuPMm4JYXigVxcQKFauTlCiopFSohIR4hZdmnne8zDnnHzib52HxbNbms797rcVea/3yvRoU4GdsuN4QBAIZf31w3zcg0CoLEEjHz0BP+83lOyZ/036swHzjtxdE67J9rz1YFYU4jACBGNQ1cxG62uPVcQf/jgGBTFo/v1e0x/5yGgQ6hvt6H+LbpLCx/kdUm1et6YNz/K1bfS0fXjE8sv8O4s7XCATiB72th+9eWfki7v1BSwPLMerNwC23Yz/SJDWJN0NnGQ+etaHo+JH8mi6v3MZERn0jYX5mqLyE8HBK3u4gIninqftyIeHpK/SsFhUD/sYdcPCJljN6XEHjNPUkYVo3e6fuJtvVUUbgZpDOQhFiRMaCY2Mz2bGseUfHK6uXVRuBq/jNZwzEWFlnATTFUvjNVueySMiyU+Ls9Q78rR7alVnF5qFIIbyenUuqm5sTrKy2DwpVojRXJ/e7pKWRaovdNp+rE26t5v0Y9yc7TG+Vru45TMZE62ADwf24qAe6uB6J3hNkZrFKdzlZvQKx4jb5wE/fbrVeWrFKF4EIWt5aG2zMLEqfnrl1cPONpRX/Eb/67SYAB3AAB3AAB3AAB3AAB3AAB3AAB3AAB3AAB3AAB3AAB3AAB3AAB3AAB3AAB3AAB3AAB3AAB3AAB3AAB3AAB3AAB3AAB3AAB3AAB3AAB3AAB3AAB3AAB3AAB3AAB3AAB3AAB3AAB3AA/y/BM1JYGvUsyRW1LE2OtmhLL93wi8Gh5Ql8TusQV+6yPrz1u5xj7ksiyni5a4OTgSFx5XLoTXop6PCBMpfiyNAHYZXBi2Nw+o93cYhRXcF+uuTqhT+v0J5vZrHsPqyeaKEzO9YnyHdJ7yjPNe5YFMAeyL8JqxmBGHx1L9gysBjGTPr07nlbpr6py7iIJZOmQ6xQUE4cedjq5TdE53u2i7lmcFVhSVFr3/cdP3L4uScJ+SNHUIUc1IiYh66IudCUn8mms9TJ8ud+DqsN9FddutdMgdihpL4tWUsC+N7t48Qw977wqZf250aT1/nHRwolDFTUZE58L5QincUEJc1NMfLiOiERly9DahN0TwizjBcBkrPho9kXH0/NX+PBZ7+Xwc45Y0z8vkQq7bP+IRVeLcpkewQXFei5c3qyWnAEq+OyHq9F7QE2EaVNfRx8E3hDYhstet3/CTlOg2nAmKJygaQ0LljvA62pC29DnMV3L8m65O6qpnXhYoYSZALHmKEU4SuJLVYbec+sLsnGEz8YhAwJLhxOvbI42VKxHof5MasLGqCMn60lHcWLshrolfyi19CfxQRtP9bXetboFqK7FL685Drh/4+mDKk2wuDE/ksadU4LvskkP6lkAsX51XSW8z13fouDRdPU0LVrcjdwqvJVsGVJmnq6koYL+e42mibJYsTvoiw0UmJn+rU1aqgjmSlsUiY9ix/oVu0mkEaa4gWJmqf6JKqPempIKeVbiicVPB/Rh7wqtO/rur39Mt8flozqj5/evwzxKfG4eCFlVDyZ7zM5HaiU84q9vbZta1CVgh2nxAcztH0+08+fYjGJHFGuartG/b68RB2lc1tFD/6YWqxEjaiEE/MjO8QGWXJ8Dh0zP++SYrdO2GTcMl8+PRjeeIK+EHWwtRVrnBfbJ8BfZOfY3U8Iw7pwTY+2z217qlpvwXlL4I/ViQgploYuIZGwGP/e3K+w/p8k0cU9YFkJ735qxwSTzx1LDsXkOxCmBsf6HxE5yEi4+ngS/GBq9pLu7G2GsDZd6LiK7czlaOgSd0z7aPL08NxZ5stE57qvLo4Ktqa8CXh7DzsU5sbvreu03RH46FyUCu31wNWmjiuUIQlcitLj50fF0mwV1AHTobQQng/KK7cnl63S65O7bZFiNkjups1pUjNRzVhdkoRXwpKCuMPtYu2BuUvPWk0ot5P/pdMUokmmf3PWOuKPv3L9WR0xUoVyJKNMHhS7hu5unxl/JBN25vfcnIVQBQkhJ8tjYDFCjmIsecyr5AwvoE9lZ0HrfdNI2B58XXB8slqAdA3BVvBwH455tZomXHinDSwkyOoJFqF+ezNQWLwSokZeTscjIjbZHYmgNWyeSnDKsyGXDuirD2uaVXPkhYRhyNwMS9cw23VrR05jtbfmlZE41l2koHkkFviR6SUp1vbaGDyJEd7QQkXNPYqhJggRgfvnbLJEkXpYG8kOpwrqrZP6JOWRaa4q9Y0KvmtThQO04lidbLsT8rvmnthTUnPDte/3wPZQBdoOnS05umWkxpRjaG+JRtIvMc2RpNPwSDhhH5kxV/3YY7gl60D/lDPPaKH/4Dp8eYhdrf2PYMkBFM2NMh5WfLvp/AvPvS31ldS9VlQbBX069VGAjvtPpVXoPhcBA19AZFfV8sQzai8bC8cXw2dXc2dqYHsjitczYG2n8J5tO0yQ2GetOw76m+3cZ2AIN/rAicJFLjxkJ63rKY28XPtYjcyOa3cPI9y1t6Uv4xG8KMKDeltRhnvMro9tvJ84/jq0iYp7ME0rexH70twwBAunqmrQfbV6pFDpOcpTdDmsgmrmwemAUx2cnfyzpcluVS6ubxnDBqSrF/nhsod/ba2+XYlq2bG7gp4f98rNIvK6Da9RapbjG3wqNCNHtfHxojH8fr37xTBGal/effLV+bw1nXQcnmltkVN+i9pOme5K7aDxwQ4+auSBLOVZ80cB6DxM07D5SJ38Vtb0bVrvdEPC56ggxVzlLjU8s7OQS5OdpIgZYR94N1TYS+wJti2XWGNiHEJk7/O89tq2m3GDo9lObwNDi3HCLk+nDkwozROK5sfizCwCVFnY/ivOvIWHfPNh66SPAy0pzMtstCXSVvErl6Bg0zyEEydWcu2auXZcRcp2KqX+OiKC2yWpFNe6OaU+Oe9kdP6VPGWNIYoNf/a0mtL5v27dxmTxO6L5Kk60JW06be37mSF7zJAPsW1iW37uup+mG3tqYuAa2MXTeGOSXMbs2DNioOuwIaH1Pmzn4px8qYpOqGyzUwfzzQWZqtC103sANQGT+EivmVOm+bD94Y25eO80gdsR1u/hbBdjg12euVdEQ5jIkUZtE2VLiTuzXeh/8VzhimpJ91CnzXnQM6vu9ZHjwDkFLLdTc3j8/7S9top0sho8xd+4WaxejbqcrYzYLBaJmTl+cGQ786vPU5i++aIprDx64HmZn99+klLXrN02Cvd8DndoOhm+k/rMfq1Unoe7O1Xouz2xm4JOJBGHKcOQwAKvfMn5EyVERqFDTqtKFa0zzORUa4dXrHUdo6MP0UiGSL9QSFiJnYFR3czRW1nDZ82V+K7hLAYeVS9Vq+wtTPCZUHm98gczrgwCrSqYagr2lmz86jkqYFbn8UwN4Y/5R7H744dX94pYyfFSJHrcKNSF1XfWy3EGlR9qGW6ruBMvyvvYdQac2NR1tKv9Lq4PmhPi0AJukrivx4+PFvmlyHojvLbIs5B58aLd1QkVIxd+j5HZkZwadSaPEa6erbZ7Ezz2Dr7biZwAJY/Z+CIGT3ZIz28enVnniMpnZhxLandJe3LoU55Cnc5QV6b9kYTxk3FDknzolzILSlE5ki+WXMLxFZ2Nn+o2OyGx3pmmNYrphz0tM7hi7xRskL+VT2LXjAGp4MTGdhjdNPOlBlxFqUQtTGy+RjDcxNsuPxLDT10tOgRWvXB1HWIlxNTEwurgPGRM8QWWNN7hnASDNw3JSZubkrdAEEHH7RhV6ObY5Pzf1gdTi+f6Jj17eGqSpIx9uOPXyei1ULm3bAZDEX2Ie/erCabB7sc47h325wlPMjsY0R+iWhgI2qlTeoR/tF56c4AbpmmKFn8rUkFk0mFurp9d0YABKeSva/Uu/3a9JWsLoR7HQ9bu/2WgnDFbe/VoKq+9obw8sCSM26d96tQ5bxsVmPWlCR3se1hK3h+/AhuRMSJqflBxL0oVbVk+SaDifNrDoBEePR5O5JNb4zuuqV5rNAWOOWIIByu6PEBw2LB42Qg2giV/etI3KrJ7LD4B0l6WQWa+m6+LnLx+jOmjr7t5dGJDnHO31Hm/bgYav2FR7sk4lVF9MVvT2VnbUdaBkrEaJzna9ZYg2cSwW+gfVH/1HylFQTB+/2w6o6ti56L+Jq+RFimOvA2RHJHAqXbii3aWEUiN/1NEBKwlaaMJndlUBeZMOH5HM81+qQExlvQvpqjkFe5W/EN19HBp6UBWj5JugDrnv2wTMX5jBWJQ9IXL+AtDxYlK16X7gwzB79uGdf96TzKy+xaYjvgBvaQKXpGRkjYnz1r90y9/3lIUGJNz4mQ8H03fHEgpae1xEMfOLQsoJjPj+V/G57ULMiLRsO3fCEOigjILC5ogqL5Bz2TpJkQQG77rUnyKjQVnTLsm60VuqhgQsIiVX0ivLEto+tD4c6JSGZE9Rf28BRrqLICyia1Iqz9lPi3KeG54YOdxoVq/Ru8a3DtTH/T59fX+gH20veHE/wNQSwMEFAACAAgA6wNLSYFvGFJLAAAAawAAABsAAAB1bml2ZXJzYWwvdW5pdmVyc2FsLnBuZy54bWyzsa/IzVEoSy0qzszPs1Uy1DNQsrfj5bIpKEoty0wtV6gAigEFIUBJoRLINUJwyzNTSjKAQgZGBgjBjNTM9IwSWyVzM1O4oD7QTABQSwECAAAUAAIACADrA0tJ38G0GdgFAABVFgAAHQAAAAAAAAABAAAAAAAAAAAAdW5pdmVyc2FsL2NvbW1vbl9tZXNzYWdlcy5sbmdQSwECAAAUAAIACADrA0tJcmsy4ewEAABuFAAAJwAAAAAAAAABAAAAAAATBgAAdW5pdmVyc2FsL2ZsYXNoX3B1Ymxpc2hpbmdfc2V0dGluZ3MueG1sUEsBAgAAFAACAAgA6wNLSToqP066AgAAWAoAACEAAAAAAAAAAQAAAAAARAsAAHVuaXZlcnNhbC9mbGFzaF9za2luX3NldHRpbmdzLnhtbFBLAQIAABQAAgAIAOsDS0ldUemkvQQAAH8TAAAmAAAAAAAAAAEAAAAAAD0OAAB1bml2ZXJzYWwvaHRtbF9wdWJsaXNoaW5nX3NldHRpbmdzLnhtbFBLAQIAABQAAgAIAOsDS0mCE8d0lgEAACIGAAAfAAAAAAAAAAEAAAAAAD4TAAB1bml2ZXJzYWwvaHRtbF9za2luX3NldHRpbmdzLmpzUEsBAgAAFAACAAgA6wNLST08L9HBAAAA5QEAABoAAAAAAAAAAQAAAAAAERUAAHVuaXZlcnNhbC9pMThuX3ByZXNldHMueG1sUEsBAgAAFAACAAgA6wNLSXgJ4aR2AAAAdgAAABwAAAAAAAAAAQAAAAAAChYAAHVuaXZlcnNhbC9sb2NhbF9zZXR0aW5ncy54bWxQSwECAAAUAAIACAA7nFdHI7RO+/sCAACwCAAAFAAAAAAAAAABAAAAAAC6FgAAdW5pdmVyc2FsL3BsYXllci54bWxQSwECAAAUAAIACADrA0tJW9i1228BAAD4AgAAKQAAAAAAAAABAAAAAADnGQAAdW5pdmVyc2FsL3NraW5fY3VzdG9taXphdGlvbl9zZXR0aW5ncy54bWxQSwECAAAUAAIACADrA0tJ+G/Aj0kNAADkVQAAFwAAAAAAAAAAAAAAAACdGwAAdW5pdmVyc2FsL3VuaXZlcnNhbC5wbmdQSwECAAAUAAIACADrA0tJgW8YUksAAABrAAAAGwAAAAAAAAABAAAAAAAbKQAAdW5pdmVyc2FsL3VuaXZlcnNhbC5wbmcueG1sUEsFBgAAAAALAAsASQMAAJ8pAAAAAA==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RESENTATION_TITLE" val="history_3.7.2"/>
  <p:tag name="ISPRING_RESOURCE_PATHS_HASH_PRESENTER" val="aeccb3e81189bc309ac73b90e1324ea0bfe35e3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8246</TotalTime>
  <Words>159</Words>
  <Application>Microsoft Office PowerPoint</Application>
  <PresentationFormat>Экран (4:3)</PresentationFormat>
  <Paragraphs>28</Paragraphs>
  <Slides>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Calibri</vt:lpstr>
      <vt:lpstr>Constantia</vt:lpstr>
      <vt:lpstr>Cyrvetica v2 Extra Outline</vt:lpstr>
      <vt:lpstr>ForwardExtra</vt:lpstr>
      <vt:lpstr>Wingdings 2</vt:lpstr>
      <vt:lpstr>Flow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history_3.7.2</dc:title>
  <dc:creator>admit-home</dc:creator>
  <cp:lastModifiedBy>Андрей</cp:lastModifiedBy>
  <cp:revision>904</cp:revision>
  <dcterms:created xsi:type="dcterms:W3CDTF">2008-09-08T18:26:41Z</dcterms:created>
  <dcterms:modified xsi:type="dcterms:W3CDTF">2025-11-23T16:35:52Z</dcterms:modified>
</cp:coreProperties>
</file>