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21" r:id="rId2"/>
    <p:sldId id="360" r:id="rId3"/>
    <p:sldId id="313" r:id="rId4"/>
    <p:sldId id="397" r:id="rId5"/>
  </p:sldIdLst>
  <p:sldSz cx="9144000" cy="6858000" type="screen4x3"/>
  <p:notesSz cx="9928225" cy="6797675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CCCC"/>
    <a:srgbClr val="FFFFCC"/>
    <a:srgbClr val="C0D5DE"/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6F025-B6CC-474F-A2D0-BE6860C03DE8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1322-58A1-4B2B-8273-A76E582D3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6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169B-DD47-4ABE-819B-5927D1CDE9E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6FE8-E507-4CB8-B426-3A4C8605E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6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4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2/9/2025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EA1BDA0-2E6B-406A-9C5C-3475BD63A605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685" y="1447699"/>
            <a:ext cx="9098315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0000" kern="2000" spc="2200" dirty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a_AvanteTitulInline" panose="020B0402020202020204" pitchFamily="34" charset="-52"/>
                <a:ea typeface="Malgun Gothic" pitchFamily="34" charset="-127"/>
              </a:rPr>
              <a:t>ИСТОРИЯ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5BEF-016E-4FFA-BC02-FFA9C2F523CC}"/>
              </a:ext>
            </a:extLst>
          </p:cNvPr>
          <p:cNvSpPr txBox="1"/>
          <p:nvPr/>
        </p:nvSpPr>
        <p:spPr>
          <a:xfrm>
            <a:off x="3491880" y="4941551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класс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951ACA-89A7-4406-A014-4BBDEE7A63A1}"/>
              </a:ext>
            </a:extLst>
          </p:cNvPr>
          <p:cNvSpPr txBox="1"/>
          <p:nvPr/>
        </p:nvSpPr>
        <p:spPr>
          <a:xfrm>
            <a:off x="4355976" y="4221088"/>
            <a:ext cx="2895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9711D2-E433-4473-A551-AAC0C0FBE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37" y="2772380"/>
            <a:ext cx="4791525" cy="4114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951815"/>
            <a:ext cx="27275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Автор:</a:t>
            </a:r>
          </a:p>
          <a:p>
            <a:pPr algn="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Дмитроченков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 </a:t>
            </a:r>
          </a:p>
          <a:p>
            <a:pPr algn="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Андрей Евгеньевич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6DDDBC-1E84-4390-BB7E-4B812257B5BD}"/>
              </a:ext>
            </a:extLst>
          </p:cNvPr>
          <p:cNvSpPr txBox="1"/>
          <p:nvPr/>
        </p:nvSpPr>
        <p:spPr>
          <a:xfrm>
            <a:off x="5496482" y="5689216"/>
            <a:ext cx="272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класс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34D31EF-C649-4D89-AB54-17CBC9166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0"/>
                    </a14:imgEffect>
                    <a14:imgEffect>
                      <a14:brightnessContrast bright="65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51" y="229639"/>
            <a:ext cx="1548019" cy="1612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43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980728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РУССКИЕ ЗЕМЛИ В</a:t>
            </a:r>
          </a:p>
          <a:p>
            <a:pPr algn="ctr" eaLnBrk="0" hangingPunct="0">
              <a:defRPr/>
            </a:pPr>
            <a:r>
              <a:rPr lang="en-US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Xiii - xv</a:t>
            </a: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веках </a:t>
            </a:r>
            <a:endParaRPr lang="ru-RU" sz="5400" cap="all" dirty="0">
              <a:ln w="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899593" y="3538172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/>
            <a:r>
              <a:rPr lang="ru-RU" sz="3200" i="1" dirty="0">
                <a:solidFill>
                  <a:srgbClr val="000000"/>
                </a:solidFill>
                <a:cs typeface="Times New Roman" pitchFamily="18" charset="0"/>
              </a:rPr>
              <a:t>1. Юго-западная Русь.</a:t>
            </a:r>
          </a:p>
        </p:txBody>
      </p:sp>
    </p:spTree>
    <p:extLst>
      <p:ext uri="{BB962C8B-B14F-4D97-AF65-F5344CB8AC3E}">
        <p14:creationId xmlns:p14="http://schemas.microsoft.com/office/powerpoint/2010/main" val="234332750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3" y="611624"/>
            <a:ext cx="5383731" cy="624637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6001" y="4581128"/>
            <a:ext cx="1449655" cy="1314613"/>
          </a:xfrm>
          <a:prstGeom prst="ellipse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19050">
            <a:solidFill>
              <a:srgbClr val="FF5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889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ЮГО   -   ЗАПАДНАЯ     РУСЬ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827584" y="4437112"/>
            <a:ext cx="648072" cy="720080"/>
          </a:xfrm>
          <a:prstGeom prst="straightConnector1">
            <a:avLst/>
          </a:prstGeom>
          <a:ln w="38100">
            <a:solidFill>
              <a:srgbClr val="FF5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роман_мстиславич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620" y="487044"/>
            <a:ext cx="2766503" cy="359707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918123" y="1700808"/>
            <a:ext cx="5225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Ярослав Осмомысл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1153 – 1187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18123" y="2200874"/>
            <a:ext cx="5225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Роман Мстиславич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1170 – 1205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18124" y="2700940"/>
            <a:ext cx="508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Даниил Галицкий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1205 – 1264)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1471" y="4792308"/>
            <a:ext cx="5437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крупная международная торговля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княжеская власть в форме монархии с сильным влиянием боярской верхушки (олигархия)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8024" y="4350295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Особенности: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47401" y="3142385"/>
            <a:ext cx="7286676" cy="307777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4800"/>
          <a:stretch/>
        </p:blipFill>
        <p:spPr>
          <a:xfrm>
            <a:off x="107504" y="3286124"/>
            <a:ext cx="2092549" cy="34004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0859" y="2061626"/>
            <a:ext cx="720069" cy="113877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??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9151" y="1052736"/>
            <a:ext cx="7091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Учебник … </a:t>
            </a:r>
            <a:r>
              <a:rPr lang="ru-RU" sz="2400" i="1" dirty="0"/>
              <a:t>§ 19-20 стр.123-136 § 23 стр.151-158 Сайт: «Киевская Русь в  </a:t>
            </a:r>
            <a:r>
              <a:rPr lang="en-US" sz="2400" i="1" dirty="0"/>
              <a:t>XIII</a:t>
            </a:r>
            <a:r>
              <a:rPr lang="ru-RU" sz="2400" i="1" dirty="0"/>
              <a:t>-</a:t>
            </a:r>
            <a:r>
              <a:rPr lang="en-US" sz="2400" i="1" dirty="0"/>
              <a:t>XIV</a:t>
            </a:r>
            <a:r>
              <a:rPr lang="ru-RU" sz="2400" i="1" dirty="0"/>
              <a:t> вв.»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89589" y="5084101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http://elib.ispu.ru/library/history/index.html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94518" y="5462971"/>
            <a:ext cx="452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http://www.vokrugsveta.ru/vs/article/6109/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89589" y="467452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Рекомендуемые интернет-источники: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201813745"/>
      </p:ext>
    </p:extLst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E86BE0F-657F-4500-A916-5A38B7E7AD1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RESOURCE_PATHS_HASH_PRESENTER" val="d6771bd44eb23ca15747096124ab7805cd128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PRESENTATION_TITLE" val="history_3.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4917</TotalTime>
  <Words>128</Words>
  <Application>Microsoft Office PowerPoint</Application>
  <PresentationFormat>Экран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a_AvanteTitulInline</vt:lpstr>
      <vt:lpstr>Arial</vt:lpstr>
      <vt:lpstr>Calibri</vt:lpstr>
      <vt:lpstr>Constantia</vt:lpstr>
      <vt:lpstr>Impact</vt:lpstr>
      <vt:lpstr>Onyx(RUS BY LYAJKA)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history_3.6.1</dc:title>
  <dc:creator>admit-home</dc:creator>
  <cp:lastModifiedBy>Андрей</cp:lastModifiedBy>
  <cp:revision>512</cp:revision>
  <cp:lastPrinted>2015-03-14T07:44:35Z</cp:lastPrinted>
  <dcterms:created xsi:type="dcterms:W3CDTF">2008-09-08T18:26:41Z</dcterms:created>
  <dcterms:modified xsi:type="dcterms:W3CDTF">2025-02-09T17:21:49Z</dcterms:modified>
</cp:coreProperties>
</file>