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21" r:id="rId2"/>
    <p:sldId id="360" r:id="rId3"/>
    <p:sldId id="317" r:id="rId4"/>
    <p:sldId id="397" r:id="rId5"/>
  </p:sldIdLst>
  <p:sldSz cx="9144000" cy="6858000" type="screen4x3"/>
  <p:notesSz cx="9928225" cy="6797675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CCCC"/>
    <a:srgbClr val="FFFFCC"/>
    <a:srgbClr val="C0D5DE"/>
    <a:srgbClr val="FF505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DD1B04-BBE1-413E-B83F-25C8696F0D92}" type="doc">
      <dgm:prSet loTypeId="urn:microsoft.com/office/officeart/2005/8/layout/orgChart1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1862EAD-09F4-4C39-B47C-EE87E44AA59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3200" dirty="0"/>
            <a:t>Общегородское вече</a:t>
          </a:r>
        </a:p>
      </dgm:t>
    </dgm:pt>
    <dgm:pt modelId="{53CD85D7-61D9-46E7-A6C3-40DF29F73893}" type="parTrans" cxnId="{07E0FD87-343B-4A0D-989B-85B81574E7DD}">
      <dgm:prSet/>
      <dgm:spPr/>
      <dgm:t>
        <a:bodyPr/>
        <a:lstStyle/>
        <a:p>
          <a:endParaRPr lang="ru-RU"/>
        </a:p>
      </dgm:t>
    </dgm:pt>
    <dgm:pt modelId="{3B229AEE-DE2D-403F-AAB1-885112B83120}" type="sibTrans" cxnId="{07E0FD87-343B-4A0D-989B-85B81574E7DD}">
      <dgm:prSet/>
      <dgm:spPr/>
      <dgm:t>
        <a:bodyPr/>
        <a:lstStyle/>
        <a:p>
          <a:endParaRPr lang="ru-RU"/>
        </a:p>
      </dgm:t>
    </dgm:pt>
    <dgm:pt modelId="{85DBD393-8C74-4141-805A-DDFADE801087}">
      <dgm:prSet phldrT="[Текст]"/>
      <dgm:spPr/>
      <dgm:t>
        <a:bodyPr/>
        <a:lstStyle/>
        <a:p>
          <a:r>
            <a:rPr lang="ru-RU" dirty="0"/>
            <a:t>Посадник</a:t>
          </a:r>
        </a:p>
      </dgm:t>
    </dgm:pt>
    <dgm:pt modelId="{BE3247ED-BCA0-445B-92B7-7C17520D238C}" type="parTrans" cxnId="{40B2B9EB-6C74-4DE1-A55D-BA5D9A3358F0}">
      <dgm:prSet/>
      <dgm:spPr/>
      <dgm:t>
        <a:bodyPr/>
        <a:lstStyle/>
        <a:p>
          <a:endParaRPr lang="ru-RU"/>
        </a:p>
      </dgm:t>
    </dgm:pt>
    <dgm:pt modelId="{CED59304-BDF9-4573-B675-B1A8EA7C10B6}" type="sibTrans" cxnId="{40B2B9EB-6C74-4DE1-A55D-BA5D9A3358F0}">
      <dgm:prSet/>
      <dgm:spPr/>
      <dgm:t>
        <a:bodyPr/>
        <a:lstStyle/>
        <a:p>
          <a:endParaRPr lang="ru-RU"/>
        </a:p>
      </dgm:t>
    </dgm:pt>
    <dgm:pt modelId="{B26D448D-8B97-4816-8F23-5095F289BEC5}">
      <dgm:prSet phldrT="[Текст]"/>
      <dgm:spPr/>
      <dgm:t>
        <a:bodyPr/>
        <a:lstStyle/>
        <a:p>
          <a:r>
            <a:rPr lang="ru-RU" dirty="0"/>
            <a:t>Архиепископ</a:t>
          </a:r>
        </a:p>
      </dgm:t>
    </dgm:pt>
    <dgm:pt modelId="{2893AEA7-BD5E-4371-9540-9946CEF52268}" type="parTrans" cxnId="{818DC849-F2E8-4A10-9F8A-8BA7038F939D}">
      <dgm:prSet/>
      <dgm:spPr/>
      <dgm:t>
        <a:bodyPr/>
        <a:lstStyle/>
        <a:p>
          <a:endParaRPr lang="ru-RU"/>
        </a:p>
      </dgm:t>
    </dgm:pt>
    <dgm:pt modelId="{36338F8B-1643-4496-BBA4-A588E6E4FE0B}" type="sibTrans" cxnId="{818DC849-F2E8-4A10-9F8A-8BA7038F939D}">
      <dgm:prSet/>
      <dgm:spPr/>
      <dgm:t>
        <a:bodyPr/>
        <a:lstStyle/>
        <a:p>
          <a:endParaRPr lang="ru-RU"/>
        </a:p>
      </dgm:t>
    </dgm:pt>
    <dgm:pt modelId="{44222A27-B7E3-41FC-9470-EB2085E88BC0}">
      <dgm:prSet phldrT="[Текст]"/>
      <dgm:spPr/>
      <dgm:t>
        <a:bodyPr/>
        <a:lstStyle/>
        <a:p>
          <a:r>
            <a:rPr lang="ru-RU" dirty="0"/>
            <a:t>Тысяцкий</a:t>
          </a:r>
        </a:p>
      </dgm:t>
    </dgm:pt>
    <dgm:pt modelId="{A0238895-5A73-4077-A778-328167C11993}" type="parTrans" cxnId="{C9FE7DD4-E506-425E-A10A-077AA84B2621}">
      <dgm:prSet/>
      <dgm:spPr/>
      <dgm:t>
        <a:bodyPr/>
        <a:lstStyle/>
        <a:p>
          <a:endParaRPr lang="ru-RU"/>
        </a:p>
      </dgm:t>
    </dgm:pt>
    <dgm:pt modelId="{419099AD-6305-4A2A-9764-DFB5F559FB05}" type="sibTrans" cxnId="{C9FE7DD4-E506-425E-A10A-077AA84B2621}">
      <dgm:prSet/>
      <dgm:spPr/>
      <dgm:t>
        <a:bodyPr/>
        <a:lstStyle/>
        <a:p>
          <a:endParaRPr lang="ru-RU"/>
        </a:p>
      </dgm:t>
    </dgm:pt>
    <dgm:pt modelId="{7AA723C6-E378-499E-962D-0678C75B294C}">
      <dgm:prSet/>
      <dgm:spPr/>
      <dgm:t>
        <a:bodyPr/>
        <a:lstStyle/>
        <a:p>
          <a:r>
            <a:rPr lang="ru-RU" dirty="0"/>
            <a:t>Князь</a:t>
          </a:r>
        </a:p>
      </dgm:t>
    </dgm:pt>
    <dgm:pt modelId="{8C9600C4-81B4-44F2-A0DE-03CD2B2FC593}" type="parTrans" cxnId="{5BAAD420-D2AD-4346-90CA-7A46864F7991}">
      <dgm:prSet/>
      <dgm:spPr/>
      <dgm:t>
        <a:bodyPr/>
        <a:lstStyle/>
        <a:p>
          <a:endParaRPr lang="ru-RU"/>
        </a:p>
      </dgm:t>
    </dgm:pt>
    <dgm:pt modelId="{56DB7F16-EB87-41AE-A79B-91D43FFF11D7}" type="sibTrans" cxnId="{5BAAD420-D2AD-4346-90CA-7A46864F7991}">
      <dgm:prSet/>
      <dgm:spPr/>
      <dgm:t>
        <a:bodyPr/>
        <a:lstStyle/>
        <a:p>
          <a:endParaRPr lang="ru-RU"/>
        </a:p>
      </dgm:t>
    </dgm:pt>
    <dgm:pt modelId="{80F0D42A-6ABB-414A-A27A-B8410883968A}" type="pres">
      <dgm:prSet presAssocID="{8EDD1B04-BBE1-413E-B83F-25C8696F0D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C103DF-AAA7-4E71-A688-944ABBA57A38}" type="pres">
      <dgm:prSet presAssocID="{51862EAD-09F4-4C39-B47C-EE87E44AA592}" presName="hierRoot1" presStyleCnt="0">
        <dgm:presLayoutVars>
          <dgm:hierBranch val="init"/>
        </dgm:presLayoutVars>
      </dgm:prSet>
      <dgm:spPr/>
    </dgm:pt>
    <dgm:pt modelId="{976E7F2B-4928-4069-B63C-07D023409138}" type="pres">
      <dgm:prSet presAssocID="{51862EAD-09F4-4C39-B47C-EE87E44AA592}" presName="rootComposite1" presStyleCnt="0"/>
      <dgm:spPr/>
    </dgm:pt>
    <dgm:pt modelId="{709D615B-2D06-4772-BD2F-ED8A7F6E1D9D}" type="pres">
      <dgm:prSet presAssocID="{51862EAD-09F4-4C39-B47C-EE87E44AA592}" presName="rootText1" presStyleLbl="node0" presStyleIdx="0" presStyleCnt="1" custScaleX="295968" custScaleY="95652" custLinFactNeighborX="10741" custLinFactNeighborY="-99699">
        <dgm:presLayoutVars>
          <dgm:chPref val="3"/>
        </dgm:presLayoutVars>
      </dgm:prSet>
      <dgm:spPr/>
    </dgm:pt>
    <dgm:pt modelId="{57EB409C-A5A6-41BA-9E87-9CC99404DBD2}" type="pres">
      <dgm:prSet presAssocID="{51862EAD-09F4-4C39-B47C-EE87E44AA592}" presName="rootConnector1" presStyleLbl="node1" presStyleIdx="0" presStyleCnt="0"/>
      <dgm:spPr/>
    </dgm:pt>
    <dgm:pt modelId="{4A6E9942-C7DF-490D-AA7B-418D793B9887}" type="pres">
      <dgm:prSet presAssocID="{51862EAD-09F4-4C39-B47C-EE87E44AA592}" presName="hierChild2" presStyleCnt="0"/>
      <dgm:spPr/>
    </dgm:pt>
    <dgm:pt modelId="{4C2A381C-144E-4C64-9802-BA5733B9FF61}" type="pres">
      <dgm:prSet presAssocID="{BE3247ED-BCA0-445B-92B7-7C17520D238C}" presName="Name37" presStyleLbl="parChTrans1D2" presStyleIdx="0" presStyleCnt="4"/>
      <dgm:spPr/>
    </dgm:pt>
    <dgm:pt modelId="{848E07E0-0819-4A22-849E-4C918156FCB4}" type="pres">
      <dgm:prSet presAssocID="{85DBD393-8C74-4141-805A-DDFADE801087}" presName="hierRoot2" presStyleCnt="0">
        <dgm:presLayoutVars>
          <dgm:hierBranch val="init"/>
        </dgm:presLayoutVars>
      </dgm:prSet>
      <dgm:spPr/>
    </dgm:pt>
    <dgm:pt modelId="{9E67DC44-2742-40FD-B394-52D33346B7F9}" type="pres">
      <dgm:prSet presAssocID="{85DBD393-8C74-4141-805A-DDFADE801087}" presName="rootComposite" presStyleCnt="0"/>
      <dgm:spPr/>
    </dgm:pt>
    <dgm:pt modelId="{A36AD4B9-C7A8-445F-B217-66F1EA075107}" type="pres">
      <dgm:prSet presAssocID="{85DBD393-8C74-4141-805A-DDFADE801087}" presName="rootText" presStyleLbl="node2" presStyleIdx="0" presStyleCnt="4" custScaleX="106654">
        <dgm:presLayoutVars>
          <dgm:chPref val="3"/>
        </dgm:presLayoutVars>
      </dgm:prSet>
      <dgm:spPr/>
    </dgm:pt>
    <dgm:pt modelId="{2DCCF223-1311-4A6C-A498-E1E0F89B524D}" type="pres">
      <dgm:prSet presAssocID="{85DBD393-8C74-4141-805A-DDFADE801087}" presName="rootConnector" presStyleLbl="node2" presStyleIdx="0" presStyleCnt="4"/>
      <dgm:spPr/>
    </dgm:pt>
    <dgm:pt modelId="{D7A1065A-979D-4E2C-A3F5-F94EF4F89C80}" type="pres">
      <dgm:prSet presAssocID="{85DBD393-8C74-4141-805A-DDFADE801087}" presName="hierChild4" presStyleCnt="0"/>
      <dgm:spPr/>
    </dgm:pt>
    <dgm:pt modelId="{CADDB0A0-4ACD-4CF9-AD4D-C2C670816BB3}" type="pres">
      <dgm:prSet presAssocID="{85DBD393-8C74-4141-805A-DDFADE801087}" presName="hierChild5" presStyleCnt="0"/>
      <dgm:spPr/>
    </dgm:pt>
    <dgm:pt modelId="{DCDBDC74-4DE7-403C-8A86-F169F5D356C0}" type="pres">
      <dgm:prSet presAssocID="{2893AEA7-BD5E-4371-9540-9946CEF52268}" presName="Name37" presStyleLbl="parChTrans1D2" presStyleIdx="1" presStyleCnt="4"/>
      <dgm:spPr/>
    </dgm:pt>
    <dgm:pt modelId="{4422ED05-FAB5-4786-94F7-7113979842AB}" type="pres">
      <dgm:prSet presAssocID="{B26D448D-8B97-4816-8F23-5095F289BEC5}" presName="hierRoot2" presStyleCnt="0">
        <dgm:presLayoutVars>
          <dgm:hierBranch val="init"/>
        </dgm:presLayoutVars>
      </dgm:prSet>
      <dgm:spPr/>
    </dgm:pt>
    <dgm:pt modelId="{2D91E2FB-CB78-44D3-BE19-5FA0514E1F3E}" type="pres">
      <dgm:prSet presAssocID="{B26D448D-8B97-4816-8F23-5095F289BEC5}" presName="rootComposite" presStyleCnt="0"/>
      <dgm:spPr/>
    </dgm:pt>
    <dgm:pt modelId="{3B9F05AB-084F-4BCB-8A0D-82DB3486B0B0}" type="pres">
      <dgm:prSet presAssocID="{B26D448D-8B97-4816-8F23-5095F289BEC5}" presName="rootText" presStyleLbl="node2" presStyleIdx="1" presStyleCnt="4" custScaleX="122913">
        <dgm:presLayoutVars>
          <dgm:chPref val="3"/>
        </dgm:presLayoutVars>
      </dgm:prSet>
      <dgm:spPr/>
    </dgm:pt>
    <dgm:pt modelId="{764D4ACA-8D46-46D9-A278-0E5865C741FF}" type="pres">
      <dgm:prSet presAssocID="{B26D448D-8B97-4816-8F23-5095F289BEC5}" presName="rootConnector" presStyleLbl="node2" presStyleIdx="1" presStyleCnt="4"/>
      <dgm:spPr/>
    </dgm:pt>
    <dgm:pt modelId="{91D9F94E-A384-48B7-8E0C-0895CCCD8E6C}" type="pres">
      <dgm:prSet presAssocID="{B26D448D-8B97-4816-8F23-5095F289BEC5}" presName="hierChild4" presStyleCnt="0"/>
      <dgm:spPr/>
    </dgm:pt>
    <dgm:pt modelId="{9A17314E-4EFA-4E88-91F8-E3CB45FCDFE8}" type="pres">
      <dgm:prSet presAssocID="{B26D448D-8B97-4816-8F23-5095F289BEC5}" presName="hierChild5" presStyleCnt="0"/>
      <dgm:spPr/>
    </dgm:pt>
    <dgm:pt modelId="{E56D1C91-54EF-41CC-8D2B-BA92C1ABC67F}" type="pres">
      <dgm:prSet presAssocID="{A0238895-5A73-4077-A778-328167C11993}" presName="Name37" presStyleLbl="parChTrans1D2" presStyleIdx="2" presStyleCnt="4"/>
      <dgm:spPr/>
    </dgm:pt>
    <dgm:pt modelId="{07C4C804-78FF-4820-98B3-017667FD64BE}" type="pres">
      <dgm:prSet presAssocID="{44222A27-B7E3-41FC-9470-EB2085E88BC0}" presName="hierRoot2" presStyleCnt="0">
        <dgm:presLayoutVars>
          <dgm:hierBranch val="init"/>
        </dgm:presLayoutVars>
      </dgm:prSet>
      <dgm:spPr/>
    </dgm:pt>
    <dgm:pt modelId="{519ECD26-E379-40BE-B1FE-CC89FB5139B5}" type="pres">
      <dgm:prSet presAssocID="{44222A27-B7E3-41FC-9470-EB2085E88BC0}" presName="rootComposite" presStyleCnt="0"/>
      <dgm:spPr/>
    </dgm:pt>
    <dgm:pt modelId="{4EFF3E14-FF1F-475B-B762-26C0C6D5AD16}" type="pres">
      <dgm:prSet presAssocID="{44222A27-B7E3-41FC-9470-EB2085E88BC0}" presName="rootText" presStyleLbl="node2" presStyleIdx="2" presStyleCnt="4" custScaleX="128957">
        <dgm:presLayoutVars>
          <dgm:chPref val="3"/>
        </dgm:presLayoutVars>
      </dgm:prSet>
      <dgm:spPr/>
    </dgm:pt>
    <dgm:pt modelId="{B694D6FA-8F3D-44B9-BC63-EDE56E85650A}" type="pres">
      <dgm:prSet presAssocID="{44222A27-B7E3-41FC-9470-EB2085E88BC0}" presName="rootConnector" presStyleLbl="node2" presStyleIdx="2" presStyleCnt="4"/>
      <dgm:spPr/>
    </dgm:pt>
    <dgm:pt modelId="{4CB7C9E1-F0C7-4548-A3C8-C2E87FC4CB72}" type="pres">
      <dgm:prSet presAssocID="{44222A27-B7E3-41FC-9470-EB2085E88BC0}" presName="hierChild4" presStyleCnt="0"/>
      <dgm:spPr/>
    </dgm:pt>
    <dgm:pt modelId="{AC40C1C7-6D5C-4BB3-896D-28E26F09B846}" type="pres">
      <dgm:prSet presAssocID="{44222A27-B7E3-41FC-9470-EB2085E88BC0}" presName="hierChild5" presStyleCnt="0"/>
      <dgm:spPr/>
    </dgm:pt>
    <dgm:pt modelId="{F5F192E8-ECD1-4BBC-BF7E-EC57F37B94F2}" type="pres">
      <dgm:prSet presAssocID="{8C9600C4-81B4-44F2-A0DE-03CD2B2FC593}" presName="Name37" presStyleLbl="parChTrans1D2" presStyleIdx="3" presStyleCnt="4"/>
      <dgm:spPr/>
    </dgm:pt>
    <dgm:pt modelId="{0F6CF986-92FB-4533-A3A9-26C4C12C8B07}" type="pres">
      <dgm:prSet presAssocID="{7AA723C6-E378-499E-962D-0678C75B294C}" presName="hierRoot2" presStyleCnt="0">
        <dgm:presLayoutVars>
          <dgm:hierBranch val="init"/>
        </dgm:presLayoutVars>
      </dgm:prSet>
      <dgm:spPr/>
    </dgm:pt>
    <dgm:pt modelId="{27FD05CD-39CB-448B-9523-6F05A8B9E719}" type="pres">
      <dgm:prSet presAssocID="{7AA723C6-E378-499E-962D-0678C75B294C}" presName="rootComposite" presStyleCnt="0"/>
      <dgm:spPr/>
    </dgm:pt>
    <dgm:pt modelId="{12EAD878-E218-4FF6-AF50-C981E13F791C}" type="pres">
      <dgm:prSet presAssocID="{7AA723C6-E378-499E-962D-0678C75B294C}" presName="rootText" presStyleLbl="node2" presStyleIdx="3" presStyleCnt="4" custScaleX="122725">
        <dgm:presLayoutVars>
          <dgm:chPref val="3"/>
        </dgm:presLayoutVars>
      </dgm:prSet>
      <dgm:spPr/>
    </dgm:pt>
    <dgm:pt modelId="{D0042479-CA40-4B31-B248-FF6E3F4BE2FA}" type="pres">
      <dgm:prSet presAssocID="{7AA723C6-E378-499E-962D-0678C75B294C}" presName="rootConnector" presStyleLbl="node2" presStyleIdx="3" presStyleCnt="4"/>
      <dgm:spPr/>
    </dgm:pt>
    <dgm:pt modelId="{3E3AE3EF-692D-4B46-BD82-2E96F2BD8E42}" type="pres">
      <dgm:prSet presAssocID="{7AA723C6-E378-499E-962D-0678C75B294C}" presName="hierChild4" presStyleCnt="0"/>
      <dgm:spPr/>
    </dgm:pt>
    <dgm:pt modelId="{CFB83543-B6FA-4DD3-A266-99F547F24323}" type="pres">
      <dgm:prSet presAssocID="{7AA723C6-E378-499E-962D-0678C75B294C}" presName="hierChild5" presStyleCnt="0"/>
      <dgm:spPr/>
    </dgm:pt>
    <dgm:pt modelId="{25A7EE9B-7F7F-4B50-B2D6-7C1F41648699}" type="pres">
      <dgm:prSet presAssocID="{51862EAD-09F4-4C39-B47C-EE87E44AA592}" presName="hierChild3" presStyleCnt="0"/>
      <dgm:spPr/>
    </dgm:pt>
  </dgm:ptLst>
  <dgm:cxnLst>
    <dgm:cxn modelId="{54F9DD11-A31E-490A-B339-188601557D92}" type="presOf" srcId="{44222A27-B7E3-41FC-9470-EB2085E88BC0}" destId="{4EFF3E14-FF1F-475B-B762-26C0C6D5AD16}" srcOrd="0" destOrd="0" presId="urn:microsoft.com/office/officeart/2005/8/layout/orgChart1"/>
    <dgm:cxn modelId="{C8156514-ABA0-4DCD-B52A-A35EE1799608}" type="presOf" srcId="{8EDD1B04-BBE1-413E-B83F-25C8696F0D92}" destId="{80F0D42A-6ABB-414A-A27A-B8410883968A}" srcOrd="0" destOrd="0" presId="urn:microsoft.com/office/officeart/2005/8/layout/orgChart1"/>
    <dgm:cxn modelId="{5BAAD420-D2AD-4346-90CA-7A46864F7991}" srcId="{51862EAD-09F4-4C39-B47C-EE87E44AA592}" destId="{7AA723C6-E378-499E-962D-0678C75B294C}" srcOrd="3" destOrd="0" parTransId="{8C9600C4-81B4-44F2-A0DE-03CD2B2FC593}" sibTransId="{56DB7F16-EB87-41AE-A79B-91D43FFF11D7}"/>
    <dgm:cxn modelId="{15834235-DEC6-4F74-9486-E998C1D753EE}" type="presOf" srcId="{85DBD393-8C74-4141-805A-DDFADE801087}" destId="{A36AD4B9-C7A8-445F-B217-66F1EA075107}" srcOrd="0" destOrd="0" presId="urn:microsoft.com/office/officeart/2005/8/layout/orgChart1"/>
    <dgm:cxn modelId="{410CCC41-85F6-4D25-8B5A-2339017A35F2}" type="presOf" srcId="{B26D448D-8B97-4816-8F23-5095F289BEC5}" destId="{3B9F05AB-084F-4BCB-8A0D-82DB3486B0B0}" srcOrd="0" destOrd="0" presId="urn:microsoft.com/office/officeart/2005/8/layout/orgChart1"/>
    <dgm:cxn modelId="{CB4D7A46-1377-4D76-ABD2-8396C8B00E51}" type="presOf" srcId="{7AA723C6-E378-499E-962D-0678C75B294C}" destId="{D0042479-CA40-4B31-B248-FF6E3F4BE2FA}" srcOrd="1" destOrd="0" presId="urn:microsoft.com/office/officeart/2005/8/layout/orgChart1"/>
    <dgm:cxn modelId="{818DC849-F2E8-4A10-9F8A-8BA7038F939D}" srcId="{51862EAD-09F4-4C39-B47C-EE87E44AA592}" destId="{B26D448D-8B97-4816-8F23-5095F289BEC5}" srcOrd="1" destOrd="0" parTransId="{2893AEA7-BD5E-4371-9540-9946CEF52268}" sibTransId="{36338F8B-1643-4496-BBA4-A588E6E4FE0B}"/>
    <dgm:cxn modelId="{F8AF0472-2DC5-45E6-B4FF-A0BFE08488B3}" type="presOf" srcId="{BE3247ED-BCA0-445B-92B7-7C17520D238C}" destId="{4C2A381C-144E-4C64-9802-BA5733B9FF61}" srcOrd="0" destOrd="0" presId="urn:microsoft.com/office/officeart/2005/8/layout/orgChart1"/>
    <dgm:cxn modelId="{1AF4B456-44AE-422F-9B03-050AE5EEDC94}" type="presOf" srcId="{7AA723C6-E378-499E-962D-0678C75B294C}" destId="{12EAD878-E218-4FF6-AF50-C981E13F791C}" srcOrd="0" destOrd="0" presId="urn:microsoft.com/office/officeart/2005/8/layout/orgChart1"/>
    <dgm:cxn modelId="{2F695578-C9AA-424F-91BB-CECB7B3CDBC4}" type="presOf" srcId="{85DBD393-8C74-4141-805A-DDFADE801087}" destId="{2DCCF223-1311-4A6C-A498-E1E0F89B524D}" srcOrd="1" destOrd="0" presId="urn:microsoft.com/office/officeart/2005/8/layout/orgChart1"/>
    <dgm:cxn modelId="{FF20DA78-171D-41F2-867C-3033F192004F}" type="presOf" srcId="{8C9600C4-81B4-44F2-A0DE-03CD2B2FC593}" destId="{F5F192E8-ECD1-4BBC-BF7E-EC57F37B94F2}" srcOrd="0" destOrd="0" presId="urn:microsoft.com/office/officeart/2005/8/layout/orgChart1"/>
    <dgm:cxn modelId="{D6554E59-6608-495C-AA31-F48F4BE46FCE}" type="presOf" srcId="{B26D448D-8B97-4816-8F23-5095F289BEC5}" destId="{764D4ACA-8D46-46D9-A278-0E5865C741FF}" srcOrd="1" destOrd="0" presId="urn:microsoft.com/office/officeart/2005/8/layout/orgChart1"/>
    <dgm:cxn modelId="{FE13BA80-300A-4715-91A4-BC3693799BA4}" type="presOf" srcId="{44222A27-B7E3-41FC-9470-EB2085E88BC0}" destId="{B694D6FA-8F3D-44B9-BC63-EDE56E85650A}" srcOrd="1" destOrd="0" presId="urn:microsoft.com/office/officeart/2005/8/layout/orgChart1"/>
    <dgm:cxn modelId="{07E0FD87-343B-4A0D-989B-85B81574E7DD}" srcId="{8EDD1B04-BBE1-413E-B83F-25C8696F0D92}" destId="{51862EAD-09F4-4C39-B47C-EE87E44AA592}" srcOrd="0" destOrd="0" parTransId="{53CD85D7-61D9-46E7-A6C3-40DF29F73893}" sibTransId="{3B229AEE-DE2D-403F-AAB1-885112B83120}"/>
    <dgm:cxn modelId="{7282678E-9A8A-47D8-ABF1-3C02D2D4BEBA}" type="presOf" srcId="{51862EAD-09F4-4C39-B47C-EE87E44AA592}" destId="{709D615B-2D06-4772-BD2F-ED8A7F6E1D9D}" srcOrd="0" destOrd="0" presId="urn:microsoft.com/office/officeart/2005/8/layout/orgChart1"/>
    <dgm:cxn modelId="{5F3A04C9-648D-4226-93B2-953A5E18C613}" type="presOf" srcId="{51862EAD-09F4-4C39-B47C-EE87E44AA592}" destId="{57EB409C-A5A6-41BA-9E87-9CC99404DBD2}" srcOrd="1" destOrd="0" presId="urn:microsoft.com/office/officeart/2005/8/layout/orgChart1"/>
    <dgm:cxn modelId="{C9FE7DD4-E506-425E-A10A-077AA84B2621}" srcId="{51862EAD-09F4-4C39-B47C-EE87E44AA592}" destId="{44222A27-B7E3-41FC-9470-EB2085E88BC0}" srcOrd="2" destOrd="0" parTransId="{A0238895-5A73-4077-A778-328167C11993}" sibTransId="{419099AD-6305-4A2A-9764-DFB5F559FB05}"/>
    <dgm:cxn modelId="{E25095E0-3FD0-4F28-B66C-BE3693E031EE}" type="presOf" srcId="{2893AEA7-BD5E-4371-9540-9946CEF52268}" destId="{DCDBDC74-4DE7-403C-8A86-F169F5D356C0}" srcOrd="0" destOrd="0" presId="urn:microsoft.com/office/officeart/2005/8/layout/orgChart1"/>
    <dgm:cxn modelId="{B7E8B1E2-CF64-49B9-AF0F-131E426BDDEC}" type="presOf" srcId="{A0238895-5A73-4077-A778-328167C11993}" destId="{E56D1C91-54EF-41CC-8D2B-BA92C1ABC67F}" srcOrd="0" destOrd="0" presId="urn:microsoft.com/office/officeart/2005/8/layout/orgChart1"/>
    <dgm:cxn modelId="{40B2B9EB-6C74-4DE1-A55D-BA5D9A3358F0}" srcId="{51862EAD-09F4-4C39-B47C-EE87E44AA592}" destId="{85DBD393-8C74-4141-805A-DDFADE801087}" srcOrd="0" destOrd="0" parTransId="{BE3247ED-BCA0-445B-92B7-7C17520D238C}" sibTransId="{CED59304-BDF9-4573-B675-B1A8EA7C10B6}"/>
    <dgm:cxn modelId="{B9E39476-06A8-4D99-BE9F-311C664C4767}" type="presParOf" srcId="{80F0D42A-6ABB-414A-A27A-B8410883968A}" destId="{01C103DF-AAA7-4E71-A688-944ABBA57A38}" srcOrd="0" destOrd="0" presId="urn:microsoft.com/office/officeart/2005/8/layout/orgChart1"/>
    <dgm:cxn modelId="{6B195F75-6EA9-4587-90A2-EB8275DEC74D}" type="presParOf" srcId="{01C103DF-AAA7-4E71-A688-944ABBA57A38}" destId="{976E7F2B-4928-4069-B63C-07D023409138}" srcOrd="0" destOrd="0" presId="urn:microsoft.com/office/officeart/2005/8/layout/orgChart1"/>
    <dgm:cxn modelId="{50786A46-8BDC-4288-89BC-7D680DE20737}" type="presParOf" srcId="{976E7F2B-4928-4069-B63C-07D023409138}" destId="{709D615B-2D06-4772-BD2F-ED8A7F6E1D9D}" srcOrd="0" destOrd="0" presId="urn:microsoft.com/office/officeart/2005/8/layout/orgChart1"/>
    <dgm:cxn modelId="{926A9152-BE0F-4539-A3CC-1C66BA28B18E}" type="presParOf" srcId="{976E7F2B-4928-4069-B63C-07D023409138}" destId="{57EB409C-A5A6-41BA-9E87-9CC99404DBD2}" srcOrd="1" destOrd="0" presId="urn:microsoft.com/office/officeart/2005/8/layout/orgChart1"/>
    <dgm:cxn modelId="{F77AF2DF-882D-47D0-9A76-ACC88050A7B5}" type="presParOf" srcId="{01C103DF-AAA7-4E71-A688-944ABBA57A38}" destId="{4A6E9942-C7DF-490D-AA7B-418D793B9887}" srcOrd="1" destOrd="0" presId="urn:microsoft.com/office/officeart/2005/8/layout/orgChart1"/>
    <dgm:cxn modelId="{884BA780-84CA-4E19-A650-D47500B17F15}" type="presParOf" srcId="{4A6E9942-C7DF-490D-AA7B-418D793B9887}" destId="{4C2A381C-144E-4C64-9802-BA5733B9FF61}" srcOrd="0" destOrd="0" presId="urn:microsoft.com/office/officeart/2005/8/layout/orgChart1"/>
    <dgm:cxn modelId="{D06ADEB2-4CED-4C93-A4FE-80AA1C0E42D1}" type="presParOf" srcId="{4A6E9942-C7DF-490D-AA7B-418D793B9887}" destId="{848E07E0-0819-4A22-849E-4C918156FCB4}" srcOrd="1" destOrd="0" presId="urn:microsoft.com/office/officeart/2005/8/layout/orgChart1"/>
    <dgm:cxn modelId="{C9AAB5AC-6B76-47CF-85E0-77FC855984F9}" type="presParOf" srcId="{848E07E0-0819-4A22-849E-4C918156FCB4}" destId="{9E67DC44-2742-40FD-B394-52D33346B7F9}" srcOrd="0" destOrd="0" presId="urn:microsoft.com/office/officeart/2005/8/layout/orgChart1"/>
    <dgm:cxn modelId="{EF7DB63C-0238-463C-A1F8-A996B267FF75}" type="presParOf" srcId="{9E67DC44-2742-40FD-B394-52D33346B7F9}" destId="{A36AD4B9-C7A8-445F-B217-66F1EA075107}" srcOrd="0" destOrd="0" presId="urn:microsoft.com/office/officeart/2005/8/layout/orgChart1"/>
    <dgm:cxn modelId="{978AC80A-779B-4C70-ACF7-F85FBC793673}" type="presParOf" srcId="{9E67DC44-2742-40FD-B394-52D33346B7F9}" destId="{2DCCF223-1311-4A6C-A498-E1E0F89B524D}" srcOrd="1" destOrd="0" presId="urn:microsoft.com/office/officeart/2005/8/layout/orgChart1"/>
    <dgm:cxn modelId="{2EEDD5EF-F557-400C-BA77-6274E9E404B7}" type="presParOf" srcId="{848E07E0-0819-4A22-849E-4C918156FCB4}" destId="{D7A1065A-979D-4E2C-A3F5-F94EF4F89C80}" srcOrd="1" destOrd="0" presId="urn:microsoft.com/office/officeart/2005/8/layout/orgChart1"/>
    <dgm:cxn modelId="{0CA36000-6D53-4203-B8F6-BBC70A414AA2}" type="presParOf" srcId="{848E07E0-0819-4A22-849E-4C918156FCB4}" destId="{CADDB0A0-4ACD-4CF9-AD4D-C2C670816BB3}" srcOrd="2" destOrd="0" presId="urn:microsoft.com/office/officeart/2005/8/layout/orgChart1"/>
    <dgm:cxn modelId="{269C1D27-A025-40C4-8510-C832E787CFDD}" type="presParOf" srcId="{4A6E9942-C7DF-490D-AA7B-418D793B9887}" destId="{DCDBDC74-4DE7-403C-8A86-F169F5D356C0}" srcOrd="2" destOrd="0" presId="urn:microsoft.com/office/officeart/2005/8/layout/orgChart1"/>
    <dgm:cxn modelId="{40BB7B2F-C701-4A11-8148-BE039CA819B7}" type="presParOf" srcId="{4A6E9942-C7DF-490D-AA7B-418D793B9887}" destId="{4422ED05-FAB5-4786-94F7-7113979842AB}" srcOrd="3" destOrd="0" presId="urn:microsoft.com/office/officeart/2005/8/layout/orgChart1"/>
    <dgm:cxn modelId="{4439E3AC-981C-40B6-98E5-6F4CCDAAF46D}" type="presParOf" srcId="{4422ED05-FAB5-4786-94F7-7113979842AB}" destId="{2D91E2FB-CB78-44D3-BE19-5FA0514E1F3E}" srcOrd="0" destOrd="0" presId="urn:microsoft.com/office/officeart/2005/8/layout/orgChart1"/>
    <dgm:cxn modelId="{73B1B44E-478B-4FDB-A55E-555FC267C646}" type="presParOf" srcId="{2D91E2FB-CB78-44D3-BE19-5FA0514E1F3E}" destId="{3B9F05AB-084F-4BCB-8A0D-82DB3486B0B0}" srcOrd="0" destOrd="0" presId="urn:microsoft.com/office/officeart/2005/8/layout/orgChart1"/>
    <dgm:cxn modelId="{70BC2A38-A7ED-4323-B6DD-6154168E06EB}" type="presParOf" srcId="{2D91E2FB-CB78-44D3-BE19-5FA0514E1F3E}" destId="{764D4ACA-8D46-46D9-A278-0E5865C741FF}" srcOrd="1" destOrd="0" presId="urn:microsoft.com/office/officeart/2005/8/layout/orgChart1"/>
    <dgm:cxn modelId="{5508C3EC-D260-49DF-8735-3A47EB558441}" type="presParOf" srcId="{4422ED05-FAB5-4786-94F7-7113979842AB}" destId="{91D9F94E-A384-48B7-8E0C-0895CCCD8E6C}" srcOrd="1" destOrd="0" presId="urn:microsoft.com/office/officeart/2005/8/layout/orgChart1"/>
    <dgm:cxn modelId="{B5BCC5ED-A2EF-4BF5-B502-A18942456166}" type="presParOf" srcId="{4422ED05-FAB5-4786-94F7-7113979842AB}" destId="{9A17314E-4EFA-4E88-91F8-E3CB45FCDFE8}" srcOrd="2" destOrd="0" presId="urn:microsoft.com/office/officeart/2005/8/layout/orgChart1"/>
    <dgm:cxn modelId="{D38C2F36-7FBD-49F0-A8FE-E73E6AABC005}" type="presParOf" srcId="{4A6E9942-C7DF-490D-AA7B-418D793B9887}" destId="{E56D1C91-54EF-41CC-8D2B-BA92C1ABC67F}" srcOrd="4" destOrd="0" presId="urn:microsoft.com/office/officeart/2005/8/layout/orgChart1"/>
    <dgm:cxn modelId="{8FE87023-41A4-4233-B143-94645792907E}" type="presParOf" srcId="{4A6E9942-C7DF-490D-AA7B-418D793B9887}" destId="{07C4C804-78FF-4820-98B3-017667FD64BE}" srcOrd="5" destOrd="0" presId="urn:microsoft.com/office/officeart/2005/8/layout/orgChart1"/>
    <dgm:cxn modelId="{2732B213-1436-467E-8FF2-A919166EB275}" type="presParOf" srcId="{07C4C804-78FF-4820-98B3-017667FD64BE}" destId="{519ECD26-E379-40BE-B1FE-CC89FB5139B5}" srcOrd="0" destOrd="0" presId="urn:microsoft.com/office/officeart/2005/8/layout/orgChart1"/>
    <dgm:cxn modelId="{A818E177-9A20-4B22-8C52-1B784D03E849}" type="presParOf" srcId="{519ECD26-E379-40BE-B1FE-CC89FB5139B5}" destId="{4EFF3E14-FF1F-475B-B762-26C0C6D5AD16}" srcOrd="0" destOrd="0" presId="urn:microsoft.com/office/officeart/2005/8/layout/orgChart1"/>
    <dgm:cxn modelId="{B6D15B3B-E6F4-42F9-996C-5A7E9206BCD7}" type="presParOf" srcId="{519ECD26-E379-40BE-B1FE-CC89FB5139B5}" destId="{B694D6FA-8F3D-44B9-BC63-EDE56E85650A}" srcOrd="1" destOrd="0" presId="urn:microsoft.com/office/officeart/2005/8/layout/orgChart1"/>
    <dgm:cxn modelId="{F798623A-160D-4823-B535-5F1B727DDB24}" type="presParOf" srcId="{07C4C804-78FF-4820-98B3-017667FD64BE}" destId="{4CB7C9E1-F0C7-4548-A3C8-C2E87FC4CB72}" srcOrd="1" destOrd="0" presId="urn:microsoft.com/office/officeart/2005/8/layout/orgChart1"/>
    <dgm:cxn modelId="{492B3FC4-A79D-45E9-AE7B-6EFFA7F6C4E5}" type="presParOf" srcId="{07C4C804-78FF-4820-98B3-017667FD64BE}" destId="{AC40C1C7-6D5C-4BB3-896D-28E26F09B846}" srcOrd="2" destOrd="0" presId="urn:microsoft.com/office/officeart/2005/8/layout/orgChart1"/>
    <dgm:cxn modelId="{CAD45F36-17B6-48F8-9033-CD13AAC554D3}" type="presParOf" srcId="{4A6E9942-C7DF-490D-AA7B-418D793B9887}" destId="{F5F192E8-ECD1-4BBC-BF7E-EC57F37B94F2}" srcOrd="6" destOrd="0" presId="urn:microsoft.com/office/officeart/2005/8/layout/orgChart1"/>
    <dgm:cxn modelId="{36B72070-7EA9-49A8-AF62-D20A764B5D78}" type="presParOf" srcId="{4A6E9942-C7DF-490D-AA7B-418D793B9887}" destId="{0F6CF986-92FB-4533-A3A9-26C4C12C8B07}" srcOrd="7" destOrd="0" presId="urn:microsoft.com/office/officeart/2005/8/layout/orgChart1"/>
    <dgm:cxn modelId="{9391768F-063F-4D0F-99D2-7FF2DDB085FA}" type="presParOf" srcId="{0F6CF986-92FB-4533-A3A9-26C4C12C8B07}" destId="{27FD05CD-39CB-448B-9523-6F05A8B9E719}" srcOrd="0" destOrd="0" presId="urn:microsoft.com/office/officeart/2005/8/layout/orgChart1"/>
    <dgm:cxn modelId="{2EBD7C49-08DD-4743-90F9-4D223A0FC494}" type="presParOf" srcId="{27FD05CD-39CB-448B-9523-6F05A8B9E719}" destId="{12EAD878-E218-4FF6-AF50-C981E13F791C}" srcOrd="0" destOrd="0" presId="urn:microsoft.com/office/officeart/2005/8/layout/orgChart1"/>
    <dgm:cxn modelId="{6C5547D5-03C1-4081-AEE7-D458EF02FDAF}" type="presParOf" srcId="{27FD05CD-39CB-448B-9523-6F05A8B9E719}" destId="{D0042479-CA40-4B31-B248-FF6E3F4BE2FA}" srcOrd="1" destOrd="0" presId="urn:microsoft.com/office/officeart/2005/8/layout/orgChart1"/>
    <dgm:cxn modelId="{547C912F-FB82-4B04-AE74-F371DD8628AB}" type="presParOf" srcId="{0F6CF986-92FB-4533-A3A9-26C4C12C8B07}" destId="{3E3AE3EF-692D-4B46-BD82-2E96F2BD8E42}" srcOrd="1" destOrd="0" presId="urn:microsoft.com/office/officeart/2005/8/layout/orgChart1"/>
    <dgm:cxn modelId="{FE0CFBDF-3457-4369-B53D-839C133AB699}" type="presParOf" srcId="{0F6CF986-92FB-4533-A3A9-26C4C12C8B07}" destId="{CFB83543-B6FA-4DD3-A266-99F547F24323}" srcOrd="2" destOrd="0" presId="urn:microsoft.com/office/officeart/2005/8/layout/orgChart1"/>
    <dgm:cxn modelId="{8958128D-AE17-4148-9B7B-23682959EE7E}" type="presParOf" srcId="{01C103DF-AAA7-4E71-A688-944ABBA57A38}" destId="{25A7EE9B-7F7F-4B50-B2D6-7C1F4164869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192E8-ECD1-4BBC-BF7E-EC57F37B94F2}">
      <dsp:nvSpPr>
        <dsp:cNvPr id="0" name=""/>
        <dsp:cNvSpPr/>
      </dsp:nvSpPr>
      <dsp:spPr>
        <a:xfrm>
          <a:off x="4344055" y="734388"/>
          <a:ext cx="3071406" cy="409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67"/>
              </a:lnTo>
              <a:lnTo>
                <a:pt x="3071406" y="248767"/>
              </a:lnTo>
              <a:lnTo>
                <a:pt x="3071406" y="40999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D1C91-54EF-41CC-8D2B-BA92C1ABC67F}">
      <dsp:nvSpPr>
        <dsp:cNvPr id="0" name=""/>
        <dsp:cNvSpPr/>
      </dsp:nvSpPr>
      <dsp:spPr>
        <a:xfrm>
          <a:off x="4344055" y="734388"/>
          <a:ext cx="816601" cy="409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767"/>
              </a:lnTo>
              <a:lnTo>
                <a:pt x="816601" y="248767"/>
              </a:lnTo>
              <a:lnTo>
                <a:pt x="816601" y="40999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BDC74-4DE7-403C-8A86-F169F5D356C0}">
      <dsp:nvSpPr>
        <dsp:cNvPr id="0" name=""/>
        <dsp:cNvSpPr/>
      </dsp:nvSpPr>
      <dsp:spPr>
        <a:xfrm>
          <a:off x="2904408" y="734388"/>
          <a:ext cx="1439647" cy="409999"/>
        </a:xfrm>
        <a:custGeom>
          <a:avLst/>
          <a:gdLst/>
          <a:ahLst/>
          <a:cxnLst/>
          <a:rect l="0" t="0" r="0" b="0"/>
          <a:pathLst>
            <a:path>
              <a:moveTo>
                <a:pt x="1439647" y="0"/>
              </a:moveTo>
              <a:lnTo>
                <a:pt x="1439647" y="248767"/>
              </a:lnTo>
              <a:lnTo>
                <a:pt x="0" y="248767"/>
              </a:lnTo>
              <a:lnTo>
                <a:pt x="0" y="40999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A381C-144E-4C64-9802-BA5733B9FF61}">
      <dsp:nvSpPr>
        <dsp:cNvPr id="0" name=""/>
        <dsp:cNvSpPr/>
      </dsp:nvSpPr>
      <dsp:spPr>
        <a:xfrm>
          <a:off x="819395" y="734388"/>
          <a:ext cx="3524660" cy="409999"/>
        </a:xfrm>
        <a:custGeom>
          <a:avLst/>
          <a:gdLst/>
          <a:ahLst/>
          <a:cxnLst/>
          <a:rect l="0" t="0" r="0" b="0"/>
          <a:pathLst>
            <a:path>
              <a:moveTo>
                <a:pt x="3524660" y="0"/>
              </a:moveTo>
              <a:lnTo>
                <a:pt x="3524660" y="248767"/>
              </a:lnTo>
              <a:lnTo>
                <a:pt x="0" y="248767"/>
              </a:lnTo>
              <a:lnTo>
                <a:pt x="0" y="409999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D615B-2D06-4772-BD2F-ED8A7F6E1D9D}">
      <dsp:nvSpPr>
        <dsp:cNvPr id="0" name=""/>
        <dsp:cNvSpPr/>
      </dsp:nvSpPr>
      <dsp:spPr>
        <a:xfrm>
          <a:off x="2071699" y="0"/>
          <a:ext cx="4544713" cy="734388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Общегородское вече</a:t>
          </a:r>
        </a:p>
      </dsp:txBody>
      <dsp:txXfrm>
        <a:off x="2071699" y="0"/>
        <a:ext cx="4544713" cy="734388"/>
      </dsp:txXfrm>
    </dsp:sp>
    <dsp:sp modelId="{A36AD4B9-C7A8-445F-B217-66F1EA075107}">
      <dsp:nvSpPr>
        <dsp:cNvPr id="0" name=""/>
        <dsp:cNvSpPr/>
      </dsp:nvSpPr>
      <dsp:spPr>
        <a:xfrm>
          <a:off x="536" y="1144387"/>
          <a:ext cx="1637716" cy="76777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99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Посадник</a:t>
          </a:r>
        </a:p>
      </dsp:txBody>
      <dsp:txXfrm>
        <a:off x="536" y="1144387"/>
        <a:ext cx="1637716" cy="767771"/>
      </dsp:txXfrm>
    </dsp:sp>
    <dsp:sp modelId="{3B9F05AB-084F-4BCB-8A0D-82DB3486B0B0}">
      <dsp:nvSpPr>
        <dsp:cNvPr id="0" name=""/>
        <dsp:cNvSpPr/>
      </dsp:nvSpPr>
      <dsp:spPr>
        <a:xfrm>
          <a:off x="1960717" y="1144387"/>
          <a:ext cx="1887380" cy="76777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99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Архиепископ</a:t>
          </a:r>
        </a:p>
      </dsp:txBody>
      <dsp:txXfrm>
        <a:off x="1960717" y="1144387"/>
        <a:ext cx="1887380" cy="767771"/>
      </dsp:txXfrm>
    </dsp:sp>
    <dsp:sp modelId="{4EFF3E14-FF1F-475B-B762-26C0C6D5AD16}">
      <dsp:nvSpPr>
        <dsp:cNvPr id="0" name=""/>
        <dsp:cNvSpPr/>
      </dsp:nvSpPr>
      <dsp:spPr>
        <a:xfrm>
          <a:off x="4170562" y="1144387"/>
          <a:ext cx="1980188" cy="76777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99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Тысяцкий</a:t>
          </a:r>
        </a:p>
      </dsp:txBody>
      <dsp:txXfrm>
        <a:off x="4170562" y="1144387"/>
        <a:ext cx="1980188" cy="767771"/>
      </dsp:txXfrm>
    </dsp:sp>
    <dsp:sp modelId="{12EAD878-E218-4FF6-AF50-C981E13F791C}">
      <dsp:nvSpPr>
        <dsp:cNvPr id="0" name=""/>
        <dsp:cNvSpPr/>
      </dsp:nvSpPr>
      <dsp:spPr>
        <a:xfrm>
          <a:off x="6473215" y="1144387"/>
          <a:ext cx="1884493" cy="767771"/>
        </a:xfrm>
        <a:prstGeom prst="rect">
          <a:avLst/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99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Князь</a:t>
          </a:r>
        </a:p>
      </dsp:txBody>
      <dsp:txXfrm>
        <a:off x="6473215" y="1144387"/>
        <a:ext cx="1884493" cy="767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6F025-B6CC-474F-A2D0-BE6860C03DE8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1322-58A1-4B2B-8273-A76E582D3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6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4169B-DD47-4ABE-819B-5927D1CDE9ED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6FE8-E507-4CB8-B426-3A4C8605E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06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74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6FE8-E507-4CB8-B426-3A4C8605E0C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2/9/2025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EA1BDA0-2E6B-406A-9C5C-3475BD63A605}"/>
              </a:ext>
            </a:extLst>
          </p:cNvPr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685" y="1447699"/>
            <a:ext cx="9098315" cy="16312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0000" kern="2000" spc="2200" dirty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a_AvanteTitulInline" panose="020B0402020202020204" pitchFamily="34" charset="-52"/>
                <a:ea typeface="Malgun Gothic" pitchFamily="34" charset="-127"/>
              </a:rPr>
              <a:t>ИСТОРИЯ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55BEF-016E-4FFA-BC02-FFA9C2F523CC}"/>
              </a:ext>
            </a:extLst>
          </p:cNvPr>
          <p:cNvSpPr txBox="1"/>
          <p:nvPr/>
        </p:nvSpPr>
        <p:spPr>
          <a:xfrm>
            <a:off x="3491880" y="4941551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Arial" pitchFamily="34" charset="0"/>
              </a:rPr>
              <a:t>класс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951ACA-89A7-4406-A014-4BBDEE7A63A1}"/>
              </a:ext>
            </a:extLst>
          </p:cNvPr>
          <p:cNvSpPr txBox="1"/>
          <p:nvPr/>
        </p:nvSpPr>
        <p:spPr>
          <a:xfrm>
            <a:off x="4355976" y="4221088"/>
            <a:ext cx="2895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9711D2-E433-4473-A551-AAC0C0FBE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37" y="2772380"/>
            <a:ext cx="4791525" cy="4114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4951815"/>
            <a:ext cx="27275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Автор:</a:t>
            </a:r>
          </a:p>
          <a:p>
            <a:pPr algn="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Дмитроченков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 </a:t>
            </a:r>
          </a:p>
          <a:p>
            <a:pPr algn="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Андрей Евгеньевич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6DDDBC-1E84-4390-BB7E-4B812257B5BD}"/>
              </a:ext>
            </a:extLst>
          </p:cNvPr>
          <p:cNvSpPr txBox="1"/>
          <p:nvPr/>
        </p:nvSpPr>
        <p:spPr>
          <a:xfrm>
            <a:off x="5496482" y="5689216"/>
            <a:ext cx="272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nyx(RUS BY LYAJKA)" panose="04050602080702020203" pitchFamily="82" charset="2"/>
              </a:rPr>
              <a:t>класс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34D31EF-C649-4D89-AB54-17CBC91661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0"/>
                    </a14:imgEffect>
                    <a14:imgEffect>
                      <a14:brightnessContrast bright="65000"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51" y="229639"/>
            <a:ext cx="1548019" cy="1612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436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980728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РУССКИЕ ЗЕМЛИ В</a:t>
            </a:r>
          </a:p>
          <a:p>
            <a:pPr algn="ctr" eaLnBrk="0" hangingPunct="0">
              <a:defRPr/>
            </a:pPr>
            <a:r>
              <a:rPr lang="en-US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Xiii - xv</a:t>
            </a:r>
            <a:r>
              <a:rPr lang="ru-RU" sz="54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 веках </a:t>
            </a:r>
            <a:endParaRPr lang="ru-RU" sz="5400" cap="all" dirty="0">
              <a:ln w="0">
                <a:solidFill>
                  <a:schemeClr val="bg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7158" y="3068960"/>
            <a:ext cx="8529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buAutoNum type="arabicPeriod"/>
            </a:pPr>
            <a:r>
              <a:rPr lang="ru-RU" sz="3200" i="1" dirty="0">
                <a:solidFill>
                  <a:srgbClr val="000000"/>
                </a:solidFill>
                <a:cs typeface="Times New Roman" pitchFamily="18" charset="0"/>
              </a:rPr>
              <a:t>Новгородская боярская республика</a:t>
            </a:r>
          </a:p>
        </p:txBody>
      </p:sp>
    </p:spTree>
    <p:extLst>
      <p:ext uri="{BB962C8B-B14F-4D97-AF65-F5344CB8AC3E}">
        <p14:creationId xmlns:p14="http://schemas.microsoft.com/office/powerpoint/2010/main" val="234332750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azdnikpiter.ru/images/uslugi/Svadba_pod_klyuch/starlad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2031" y1="26458" x2="22813" y2="45417"/>
                        <a14:foregroundMark x1="49844" y1="26875" x2="55469" y2="36875"/>
                        <a14:foregroundMark x1="71563" y1="39167" x2="73594" y2="44375"/>
                        <a14:foregroundMark x1="4688" y1="82292" x2="88438" y2="88958"/>
                        <a14:backgroundMark x1="3281" y1="34375" x2="10625" y2="42292"/>
                        <a14:backgroundMark x1="34531" y1="23333" x2="35469" y2="3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98"/>
          <a:stretch/>
        </p:blipFill>
        <p:spPr bwMode="auto">
          <a:xfrm>
            <a:off x="0" y="404664"/>
            <a:ext cx="916741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/>
        </p:nvGraphicFramePr>
        <p:xfrm>
          <a:off x="535753" y="3068960"/>
          <a:ext cx="8358246" cy="1999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4282" y="5143512"/>
            <a:ext cx="2214578" cy="1571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29454" y="5143512"/>
            <a:ext cx="2071702" cy="1571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5143512"/>
            <a:ext cx="2143140" cy="1571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5143512"/>
            <a:ext cx="2143140" cy="1571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000892" y="5500702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Военный руководитель в военное время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6314" y="5214950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Главный сборщик налогов и глава ополчения в военное время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3174" y="5429264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Глава церкви и руководитель палаты мер и весов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7158" y="542926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Гражданский правитель и судья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8898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НОВГОРОДСКАЯ       РЕСПУБЛИКА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447401" y="3142385"/>
            <a:ext cx="7286676" cy="307777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4800"/>
          <a:stretch/>
        </p:blipFill>
        <p:spPr>
          <a:xfrm>
            <a:off x="107504" y="3286124"/>
            <a:ext cx="2092549" cy="340042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20859" y="2061626"/>
            <a:ext cx="720069" cy="1138773"/>
          </a:xfrm>
          <a:prstGeom prst="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??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19151" y="1052736"/>
            <a:ext cx="7091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Учебник … </a:t>
            </a:r>
            <a:r>
              <a:rPr lang="ru-RU" sz="2400" i="1" dirty="0"/>
              <a:t>§ 19-20 стр.123-136 § 23 стр.151-158 Сайт: «Киевская Русь в  </a:t>
            </a:r>
            <a:r>
              <a:rPr lang="en-US" sz="2400" i="1" dirty="0"/>
              <a:t>XIII</a:t>
            </a:r>
            <a:r>
              <a:rPr lang="ru-RU" sz="2400" i="1" dirty="0"/>
              <a:t>-</a:t>
            </a:r>
            <a:r>
              <a:rPr lang="en-US" sz="2400" i="1" dirty="0"/>
              <a:t>XIV</a:t>
            </a:r>
            <a:r>
              <a:rPr lang="ru-RU" sz="2400" i="1" dirty="0"/>
              <a:t> вв.»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89589" y="5084101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http://elib.ispu.ru/library/history/index.html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94518" y="5462971"/>
            <a:ext cx="4529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http://www.vokrugsveta.ru/vs/article/6109/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89589" y="467452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Рекомендуемые интернет-источники: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201813745"/>
      </p:ext>
    </p:extLst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E86BE0F-657F-4500-A916-5A38B7E7AD1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RESOURCE_PATHS_HASH_PRESENTER" val="d6771bd44eb23ca15747096124ab7805cd128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PRESENTATION_TITLE" val="history_3.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4918</TotalTime>
  <Words>115</Words>
  <Application>Microsoft Office PowerPoint</Application>
  <PresentationFormat>Экран (4:3)</PresentationFormat>
  <Paragraphs>30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a_AvanteTitulInline</vt:lpstr>
      <vt:lpstr>Arial</vt:lpstr>
      <vt:lpstr>Calibri</vt:lpstr>
      <vt:lpstr>Constantia</vt:lpstr>
      <vt:lpstr>Impact</vt:lpstr>
      <vt:lpstr>Onyx(RUS BY LYAJKA)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history_3.6.1</dc:title>
  <dc:creator>admit-home</dc:creator>
  <cp:lastModifiedBy>Андрей</cp:lastModifiedBy>
  <cp:revision>512</cp:revision>
  <cp:lastPrinted>2015-03-14T07:44:35Z</cp:lastPrinted>
  <dcterms:created xsi:type="dcterms:W3CDTF">2008-09-08T18:26:41Z</dcterms:created>
  <dcterms:modified xsi:type="dcterms:W3CDTF">2025-02-09T17:20:51Z</dcterms:modified>
</cp:coreProperties>
</file>