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21" r:id="rId2"/>
    <p:sldId id="360" r:id="rId3"/>
    <p:sldId id="375" r:id="rId4"/>
    <p:sldId id="301" r:id="rId5"/>
    <p:sldId id="397" r:id="rId6"/>
  </p:sldIdLst>
  <p:sldSz cx="9144000" cy="6858000" type="screen4x3"/>
  <p:notesSz cx="9928225" cy="6797675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CCC"/>
    <a:srgbClr val="FFFFCC"/>
    <a:srgbClr val="C0D5DE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F025-B6CC-474F-A2D0-BE6860C03DE8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1322-58A1-4B2B-8273-A76E582D3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6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169B-DD47-4ABE-819B-5927D1CDE9E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6FE8-E507-4CB8-B426-3A4C8605E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6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4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2/9/2025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EA1BDA0-2E6B-406A-9C5C-3475BD63A605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685" y="1447699"/>
            <a:ext cx="9098315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0000" kern="2000" spc="2200" dirty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a_AvanteTitulInline" panose="020B0402020202020204" pitchFamily="34" charset="-52"/>
                <a:ea typeface="Malgun Gothic" pitchFamily="34" charset="-127"/>
              </a:rPr>
              <a:t>ИСТОРИЯ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5BEF-016E-4FFA-BC02-FFA9C2F523CC}"/>
              </a:ext>
            </a:extLst>
          </p:cNvPr>
          <p:cNvSpPr txBox="1"/>
          <p:nvPr/>
        </p:nvSpPr>
        <p:spPr>
          <a:xfrm>
            <a:off x="3491880" y="4941551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класс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951ACA-89A7-4406-A014-4BBDEE7A63A1}"/>
              </a:ext>
            </a:extLst>
          </p:cNvPr>
          <p:cNvSpPr txBox="1"/>
          <p:nvPr/>
        </p:nvSpPr>
        <p:spPr>
          <a:xfrm>
            <a:off x="4355976" y="4221088"/>
            <a:ext cx="2895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9711D2-E433-4473-A551-AAC0C0FBE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37" y="2772380"/>
            <a:ext cx="4791525" cy="4114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951815"/>
            <a:ext cx="27275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Автор:</a:t>
            </a:r>
          </a:p>
          <a:p>
            <a:pPr algn="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Дмитроченков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 </a:t>
            </a:r>
          </a:p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Андрей Евгеньевич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6DDDBC-1E84-4390-BB7E-4B812257B5BD}"/>
              </a:ext>
            </a:extLst>
          </p:cNvPr>
          <p:cNvSpPr txBox="1"/>
          <p:nvPr/>
        </p:nvSpPr>
        <p:spPr>
          <a:xfrm>
            <a:off x="5496482" y="5689216"/>
            <a:ext cx="272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класс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4D31EF-C649-4D89-AB54-17CBC9166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  <a14:imgEffect>
                      <a14:brightnessContrast bright="65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51" y="229639"/>
            <a:ext cx="1548019" cy="1612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3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98072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РУССКИЕ ЗЕМЛИ В</a:t>
            </a:r>
          </a:p>
          <a:p>
            <a:pPr algn="ctr" eaLnBrk="0" hangingPunct="0">
              <a:defRPr/>
            </a:pPr>
            <a:r>
              <a:rPr lang="en-US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Xiii - xv</a:t>
            </a: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веках </a:t>
            </a:r>
            <a:endParaRPr lang="ru-RU" sz="5400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7158" y="3068960"/>
            <a:ext cx="8529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FontTx/>
              <a:buAutoNum type="arabicPeriod"/>
            </a:pPr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Владимиро-Суздальская Русь</a:t>
            </a:r>
          </a:p>
        </p:txBody>
      </p:sp>
    </p:spTree>
    <p:extLst>
      <p:ext uri="{BB962C8B-B14F-4D97-AF65-F5344CB8AC3E}">
        <p14:creationId xmlns:p14="http://schemas.microsoft.com/office/powerpoint/2010/main" val="234332750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2915816" y="6509943"/>
            <a:ext cx="598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latin typeface="Arial" pitchFamily="34" charset="0"/>
                <a:cs typeface="Arial" pitchFamily="34" charset="0"/>
              </a:rPr>
              <a:t>Рис. Политическая раздробленность Киевской Руси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3" y="5906979"/>
            <a:ext cx="4503095" cy="40011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Новгородская боярская республика</a:t>
            </a:r>
          </a:p>
        </p:txBody>
      </p:sp>
      <p:pic>
        <p:nvPicPr>
          <p:cNvPr id="7" name="Рисунок 6" descr="полит_раздробленность.jpg"/>
          <p:cNvPicPr>
            <a:picLocks noChangeAspect="1"/>
          </p:cNvPicPr>
          <p:nvPr/>
        </p:nvPicPr>
        <p:blipFill rotWithShape="1">
          <a:blip r:embed="rId3" cstate="print"/>
          <a:srcRect t="1029"/>
          <a:stretch/>
        </p:blipFill>
        <p:spPr>
          <a:xfrm>
            <a:off x="5076056" y="899808"/>
            <a:ext cx="3822056" cy="5514682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897716"/>
            <a:ext cx="6264696" cy="1600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XIII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веке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Киевская Русь прекращает свое существование как единое государство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4779192"/>
            <a:ext cx="4503095" cy="400110"/>
          </a:xfrm>
          <a:prstGeom prst="rect">
            <a:avLst/>
          </a:prstGeom>
          <a:solidFill>
            <a:srgbClr val="FF6699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Владимиро-Суздальское княжество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725" y="5353265"/>
            <a:ext cx="4504913" cy="400110"/>
          </a:xfrm>
          <a:prstGeom prst="rect">
            <a:avLst/>
          </a:prstGeom>
          <a:solidFill>
            <a:srgbClr val="C00000">
              <a:alpha val="38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Галицко-Волынское княжество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340907" y="2348272"/>
            <a:ext cx="1557205" cy="1602089"/>
          </a:xfrm>
          <a:custGeom>
            <a:avLst/>
            <a:gdLst>
              <a:gd name="connsiteX0" fmla="*/ 1292709 w 1557205"/>
              <a:gd name="connsiteY0" fmla="*/ 1413163 h 1602089"/>
              <a:gd name="connsiteX1" fmla="*/ 1254924 w 1557205"/>
              <a:gd name="connsiteY1" fmla="*/ 1420720 h 1602089"/>
              <a:gd name="connsiteX2" fmla="*/ 1209582 w 1557205"/>
              <a:gd name="connsiteY2" fmla="*/ 1390492 h 1602089"/>
              <a:gd name="connsiteX3" fmla="*/ 1164240 w 1557205"/>
              <a:gd name="connsiteY3" fmla="*/ 1367821 h 1602089"/>
              <a:gd name="connsiteX4" fmla="*/ 1118898 w 1557205"/>
              <a:gd name="connsiteY4" fmla="*/ 1352707 h 1602089"/>
              <a:gd name="connsiteX5" fmla="*/ 1050884 w 1557205"/>
              <a:gd name="connsiteY5" fmla="*/ 1330036 h 1602089"/>
              <a:gd name="connsiteX6" fmla="*/ 1028213 w 1557205"/>
              <a:gd name="connsiteY6" fmla="*/ 1322479 h 1602089"/>
              <a:gd name="connsiteX7" fmla="*/ 929972 w 1557205"/>
              <a:gd name="connsiteY7" fmla="*/ 1330036 h 1602089"/>
              <a:gd name="connsiteX8" fmla="*/ 899744 w 1557205"/>
              <a:gd name="connsiteY8" fmla="*/ 1345150 h 1602089"/>
              <a:gd name="connsiteX9" fmla="*/ 854402 w 1557205"/>
              <a:gd name="connsiteY9" fmla="*/ 1367821 h 1602089"/>
              <a:gd name="connsiteX10" fmla="*/ 846845 w 1557205"/>
              <a:gd name="connsiteY10" fmla="*/ 1390492 h 1602089"/>
              <a:gd name="connsiteX11" fmla="*/ 778832 w 1557205"/>
              <a:gd name="connsiteY11" fmla="*/ 1428277 h 1602089"/>
              <a:gd name="connsiteX12" fmla="*/ 748604 w 1557205"/>
              <a:gd name="connsiteY12" fmla="*/ 1435834 h 1602089"/>
              <a:gd name="connsiteX13" fmla="*/ 650362 w 1557205"/>
              <a:gd name="connsiteY13" fmla="*/ 1458506 h 1602089"/>
              <a:gd name="connsiteX14" fmla="*/ 605020 w 1557205"/>
              <a:gd name="connsiteY14" fmla="*/ 1473620 h 1602089"/>
              <a:gd name="connsiteX15" fmla="*/ 559678 w 1557205"/>
              <a:gd name="connsiteY15" fmla="*/ 1503848 h 1602089"/>
              <a:gd name="connsiteX16" fmla="*/ 514336 w 1557205"/>
              <a:gd name="connsiteY16" fmla="*/ 1534076 h 1602089"/>
              <a:gd name="connsiteX17" fmla="*/ 499222 w 1557205"/>
              <a:gd name="connsiteY17" fmla="*/ 1556747 h 1602089"/>
              <a:gd name="connsiteX18" fmla="*/ 491665 w 1557205"/>
              <a:gd name="connsiteY18" fmla="*/ 1579418 h 1602089"/>
              <a:gd name="connsiteX19" fmla="*/ 468994 w 1557205"/>
              <a:gd name="connsiteY19" fmla="*/ 1602089 h 1602089"/>
              <a:gd name="connsiteX20" fmla="*/ 370752 w 1557205"/>
              <a:gd name="connsiteY20" fmla="*/ 1594532 h 1602089"/>
              <a:gd name="connsiteX21" fmla="*/ 332967 w 1557205"/>
              <a:gd name="connsiteY21" fmla="*/ 1564304 h 1602089"/>
              <a:gd name="connsiteX22" fmla="*/ 325410 w 1557205"/>
              <a:gd name="connsiteY22" fmla="*/ 1541633 h 1602089"/>
              <a:gd name="connsiteX23" fmla="*/ 280068 w 1557205"/>
              <a:gd name="connsiteY23" fmla="*/ 1503848 h 1602089"/>
              <a:gd name="connsiteX24" fmla="*/ 264954 w 1557205"/>
              <a:gd name="connsiteY24" fmla="*/ 1481177 h 1602089"/>
              <a:gd name="connsiteX25" fmla="*/ 242283 w 1557205"/>
              <a:gd name="connsiteY25" fmla="*/ 1466063 h 1602089"/>
              <a:gd name="connsiteX26" fmla="*/ 234726 w 1557205"/>
              <a:gd name="connsiteY26" fmla="*/ 1443391 h 1602089"/>
              <a:gd name="connsiteX27" fmla="*/ 196941 w 1557205"/>
              <a:gd name="connsiteY27" fmla="*/ 1405606 h 1602089"/>
              <a:gd name="connsiteX28" fmla="*/ 189384 w 1557205"/>
              <a:gd name="connsiteY28" fmla="*/ 1382935 h 1602089"/>
              <a:gd name="connsiteX29" fmla="*/ 98699 w 1557205"/>
              <a:gd name="connsiteY29" fmla="*/ 1337593 h 1602089"/>
              <a:gd name="connsiteX30" fmla="*/ 38243 w 1557205"/>
              <a:gd name="connsiteY30" fmla="*/ 1322479 h 1602089"/>
              <a:gd name="connsiteX31" fmla="*/ 15572 w 1557205"/>
              <a:gd name="connsiteY31" fmla="*/ 1314922 h 1602089"/>
              <a:gd name="connsiteX32" fmla="*/ 8015 w 1557205"/>
              <a:gd name="connsiteY32" fmla="*/ 1216681 h 1602089"/>
              <a:gd name="connsiteX33" fmla="*/ 15572 w 1557205"/>
              <a:gd name="connsiteY33" fmla="*/ 1194010 h 1602089"/>
              <a:gd name="connsiteX34" fmla="*/ 38243 w 1557205"/>
              <a:gd name="connsiteY34" fmla="*/ 1186453 h 1602089"/>
              <a:gd name="connsiteX35" fmla="*/ 83585 w 1557205"/>
              <a:gd name="connsiteY35" fmla="*/ 1156225 h 1602089"/>
              <a:gd name="connsiteX36" fmla="*/ 144042 w 1557205"/>
              <a:gd name="connsiteY36" fmla="*/ 1110882 h 1602089"/>
              <a:gd name="connsiteX37" fmla="*/ 166713 w 1557205"/>
              <a:gd name="connsiteY37" fmla="*/ 1095768 h 1602089"/>
              <a:gd name="connsiteX38" fmla="*/ 212055 w 1557205"/>
              <a:gd name="connsiteY38" fmla="*/ 1080654 h 1602089"/>
              <a:gd name="connsiteX39" fmla="*/ 234726 w 1557205"/>
              <a:gd name="connsiteY39" fmla="*/ 1073097 h 1602089"/>
              <a:gd name="connsiteX40" fmla="*/ 264954 w 1557205"/>
              <a:gd name="connsiteY40" fmla="*/ 1065540 h 1602089"/>
              <a:gd name="connsiteX41" fmla="*/ 332967 w 1557205"/>
              <a:gd name="connsiteY41" fmla="*/ 1042869 h 1602089"/>
              <a:gd name="connsiteX42" fmla="*/ 355638 w 1557205"/>
              <a:gd name="connsiteY42" fmla="*/ 1035312 h 1602089"/>
              <a:gd name="connsiteX43" fmla="*/ 378309 w 1557205"/>
              <a:gd name="connsiteY43" fmla="*/ 1027755 h 1602089"/>
              <a:gd name="connsiteX44" fmla="*/ 400980 w 1557205"/>
              <a:gd name="connsiteY44" fmla="*/ 982413 h 1602089"/>
              <a:gd name="connsiteX45" fmla="*/ 423651 w 1557205"/>
              <a:gd name="connsiteY45" fmla="*/ 937071 h 1602089"/>
              <a:gd name="connsiteX46" fmla="*/ 431208 w 1557205"/>
              <a:gd name="connsiteY46" fmla="*/ 823715 h 1602089"/>
              <a:gd name="connsiteX47" fmla="*/ 438765 w 1557205"/>
              <a:gd name="connsiteY47" fmla="*/ 785930 h 1602089"/>
              <a:gd name="connsiteX48" fmla="*/ 453880 w 1557205"/>
              <a:gd name="connsiteY48" fmla="*/ 740588 h 1602089"/>
              <a:gd name="connsiteX49" fmla="*/ 446323 w 1557205"/>
              <a:gd name="connsiteY49" fmla="*/ 702803 h 1602089"/>
              <a:gd name="connsiteX50" fmla="*/ 340524 w 1557205"/>
              <a:gd name="connsiteY50" fmla="*/ 695246 h 1602089"/>
              <a:gd name="connsiteX51" fmla="*/ 272511 w 1557205"/>
              <a:gd name="connsiteY51" fmla="*/ 702803 h 1602089"/>
              <a:gd name="connsiteX52" fmla="*/ 249840 w 1557205"/>
              <a:gd name="connsiteY52" fmla="*/ 687689 h 1602089"/>
              <a:gd name="connsiteX53" fmla="*/ 234726 w 1557205"/>
              <a:gd name="connsiteY53" fmla="*/ 642347 h 1602089"/>
              <a:gd name="connsiteX54" fmla="*/ 227169 w 1557205"/>
              <a:gd name="connsiteY54" fmla="*/ 408079 h 1602089"/>
              <a:gd name="connsiteX55" fmla="*/ 212055 w 1557205"/>
              <a:gd name="connsiteY55" fmla="*/ 362737 h 1602089"/>
              <a:gd name="connsiteX56" fmla="*/ 196941 w 1557205"/>
              <a:gd name="connsiteY56" fmla="*/ 340066 h 1602089"/>
              <a:gd name="connsiteX57" fmla="*/ 287625 w 1557205"/>
              <a:gd name="connsiteY57" fmla="*/ 279610 h 1602089"/>
              <a:gd name="connsiteX58" fmla="*/ 310296 w 1557205"/>
              <a:gd name="connsiteY58" fmla="*/ 264496 h 1602089"/>
              <a:gd name="connsiteX59" fmla="*/ 332967 w 1557205"/>
              <a:gd name="connsiteY59" fmla="*/ 256939 h 1602089"/>
              <a:gd name="connsiteX60" fmla="*/ 355638 w 1557205"/>
              <a:gd name="connsiteY60" fmla="*/ 241825 h 1602089"/>
              <a:gd name="connsiteX61" fmla="*/ 370752 w 1557205"/>
              <a:gd name="connsiteY61" fmla="*/ 226710 h 1602089"/>
              <a:gd name="connsiteX62" fmla="*/ 416094 w 1557205"/>
              <a:gd name="connsiteY62" fmla="*/ 211596 h 1602089"/>
              <a:gd name="connsiteX63" fmla="*/ 453880 w 1557205"/>
              <a:gd name="connsiteY63" fmla="*/ 173811 h 1602089"/>
              <a:gd name="connsiteX64" fmla="*/ 468994 w 1557205"/>
              <a:gd name="connsiteY64" fmla="*/ 151140 h 1602089"/>
              <a:gd name="connsiteX65" fmla="*/ 514336 w 1557205"/>
              <a:gd name="connsiteY65" fmla="*/ 136026 h 1602089"/>
              <a:gd name="connsiteX66" fmla="*/ 559678 w 1557205"/>
              <a:gd name="connsiteY66" fmla="*/ 113355 h 1602089"/>
              <a:gd name="connsiteX67" fmla="*/ 582349 w 1557205"/>
              <a:gd name="connsiteY67" fmla="*/ 98241 h 1602089"/>
              <a:gd name="connsiteX68" fmla="*/ 650362 w 1557205"/>
              <a:gd name="connsiteY68" fmla="*/ 75570 h 1602089"/>
              <a:gd name="connsiteX69" fmla="*/ 673033 w 1557205"/>
              <a:gd name="connsiteY69" fmla="*/ 68013 h 1602089"/>
              <a:gd name="connsiteX70" fmla="*/ 703261 w 1557205"/>
              <a:gd name="connsiteY70" fmla="*/ 98241 h 1602089"/>
              <a:gd name="connsiteX71" fmla="*/ 733489 w 1557205"/>
              <a:gd name="connsiteY71" fmla="*/ 166254 h 1602089"/>
              <a:gd name="connsiteX72" fmla="*/ 756161 w 1557205"/>
              <a:gd name="connsiteY72" fmla="*/ 256939 h 1602089"/>
              <a:gd name="connsiteX73" fmla="*/ 763718 w 1557205"/>
              <a:gd name="connsiteY73" fmla="*/ 279610 h 1602089"/>
              <a:gd name="connsiteX74" fmla="*/ 786389 w 1557205"/>
              <a:gd name="connsiteY74" fmla="*/ 294724 h 1602089"/>
              <a:gd name="connsiteX75" fmla="*/ 793946 w 1557205"/>
              <a:gd name="connsiteY75" fmla="*/ 324952 h 1602089"/>
              <a:gd name="connsiteX76" fmla="*/ 801503 w 1557205"/>
              <a:gd name="connsiteY76" fmla="*/ 347623 h 1602089"/>
              <a:gd name="connsiteX77" fmla="*/ 793946 w 1557205"/>
              <a:gd name="connsiteY77" fmla="*/ 430750 h 1602089"/>
              <a:gd name="connsiteX78" fmla="*/ 756161 w 1557205"/>
              <a:gd name="connsiteY78" fmla="*/ 498763 h 1602089"/>
              <a:gd name="connsiteX79" fmla="*/ 733489 w 1557205"/>
              <a:gd name="connsiteY79" fmla="*/ 506320 h 1602089"/>
              <a:gd name="connsiteX80" fmla="*/ 733489 w 1557205"/>
              <a:gd name="connsiteY80" fmla="*/ 581891 h 1602089"/>
              <a:gd name="connsiteX81" fmla="*/ 756161 w 1557205"/>
              <a:gd name="connsiteY81" fmla="*/ 589448 h 1602089"/>
              <a:gd name="connsiteX82" fmla="*/ 854402 w 1557205"/>
              <a:gd name="connsiteY82" fmla="*/ 604562 h 1602089"/>
              <a:gd name="connsiteX83" fmla="*/ 899744 w 1557205"/>
              <a:gd name="connsiteY83" fmla="*/ 589448 h 1602089"/>
              <a:gd name="connsiteX84" fmla="*/ 945086 w 1557205"/>
              <a:gd name="connsiteY84" fmla="*/ 528991 h 1602089"/>
              <a:gd name="connsiteX85" fmla="*/ 967757 w 1557205"/>
              <a:gd name="connsiteY85" fmla="*/ 460978 h 1602089"/>
              <a:gd name="connsiteX86" fmla="*/ 975314 w 1557205"/>
              <a:gd name="connsiteY86" fmla="*/ 438307 h 1602089"/>
              <a:gd name="connsiteX87" fmla="*/ 990428 w 1557205"/>
              <a:gd name="connsiteY87" fmla="*/ 415636 h 1602089"/>
              <a:gd name="connsiteX88" fmla="*/ 1005542 w 1557205"/>
              <a:gd name="connsiteY88" fmla="*/ 370294 h 1602089"/>
              <a:gd name="connsiteX89" fmla="*/ 1020656 w 1557205"/>
              <a:gd name="connsiteY89" fmla="*/ 347623 h 1602089"/>
              <a:gd name="connsiteX90" fmla="*/ 1028213 w 1557205"/>
              <a:gd name="connsiteY90" fmla="*/ 324952 h 1602089"/>
              <a:gd name="connsiteX91" fmla="*/ 1050884 w 1557205"/>
              <a:gd name="connsiteY91" fmla="*/ 302281 h 1602089"/>
              <a:gd name="connsiteX92" fmla="*/ 1081113 w 1557205"/>
              <a:gd name="connsiteY92" fmla="*/ 256939 h 1602089"/>
              <a:gd name="connsiteX93" fmla="*/ 1088670 w 1557205"/>
              <a:gd name="connsiteY93" fmla="*/ 234268 h 1602089"/>
              <a:gd name="connsiteX94" fmla="*/ 1081113 w 1557205"/>
              <a:gd name="connsiteY94" fmla="*/ 196482 h 1602089"/>
              <a:gd name="connsiteX95" fmla="*/ 1073556 w 1557205"/>
              <a:gd name="connsiteY95" fmla="*/ 173811 h 1602089"/>
              <a:gd name="connsiteX96" fmla="*/ 1050884 w 1557205"/>
              <a:gd name="connsiteY96" fmla="*/ 166254 h 1602089"/>
              <a:gd name="connsiteX97" fmla="*/ 1043327 w 1557205"/>
              <a:gd name="connsiteY97" fmla="*/ 68013 h 1602089"/>
              <a:gd name="connsiteX98" fmla="*/ 1058442 w 1557205"/>
              <a:gd name="connsiteY98" fmla="*/ 52899 h 1602089"/>
              <a:gd name="connsiteX99" fmla="*/ 1171797 w 1557205"/>
              <a:gd name="connsiteY99" fmla="*/ 45342 h 1602089"/>
              <a:gd name="connsiteX100" fmla="*/ 1217139 w 1557205"/>
              <a:gd name="connsiteY100" fmla="*/ 22671 h 1602089"/>
              <a:gd name="connsiteX101" fmla="*/ 1277595 w 1557205"/>
              <a:gd name="connsiteY101" fmla="*/ 7557 h 1602089"/>
              <a:gd name="connsiteX102" fmla="*/ 1300266 w 1557205"/>
              <a:gd name="connsiteY102" fmla="*/ 0 h 1602089"/>
              <a:gd name="connsiteX103" fmla="*/ 1353165 w 1557205"/>
              <a:gd name="connsiteY103" fmla="*/ 7557 h 1602089"/>
              <a:gd name="connsiteX104" fmla="*/ 1368280 w 1557205"/>
              <a:gd name="connsiteY104" fmla="*/ 22671 h 1602089"/>
              <a:gd name="connsiteX105" fmla="*/ 1390951 w 1557205"/>
              <a:gd name="connsiteY105" fmla="*/ 37785 h 1602089"/>
              <a:gd name="connsiteX106" fmla="*/ 1398508 w 1557205"/>
              <a:gd name="connsiteY106" fmla="*/ 60456 h 1602089"/>
              <a:gd name="connsiteX107" fmla="*/ 1466521 w 1557205"/>
              <a:gd name="connsiteY107" fmla="*/ 98241 h 1602089"/>
              <a:gd name="connsiteX108" fmla="*/ 1504306 w 1557205"/>
              <a:gd name="connsiteY108" fmla="*/ 128469 h 1602089"/>
              <a:gd name="connsiteX109" fmla="*/ 1519420 w 1557205"/>
              <a:gd name="connsiteY109" fmla="*/ 151140 h 1602089"/>
              <a:gd name="connsiteX110" fmla="*/ 1511863 w 1557205"/>
              <a:gd name="connsiteY110" fmla="*/ 188925 h 1602089"/>
              <a:gd name="connsiteX111" fmla="*/ 1511863 w 1557205"/>
              <a:gd name="connsiteY111" fmla="*/ 249382 h 1602089"/>
              <a:gd name="connsiteX112" fmla="*/ 1534534 w 1557205"/>
              <a:gd name="connsiteY112" fmla="*/ 256939 h 1602089"/>
              <a:gd name="connsiteX113" fmla="*/ 1557205 w 1557205"/>
              <a:gd name="connsiteY113" fmla="*/ 272053 h 1602089"/>
              <a:gd name="connsiteX114" fmla="*/ 1549648 w 1557205"/>
              <a:gd name="connsiteY114" fmla="*/ 408079 h 1602089"/>
              <a:gd name="connsiteX115" fmla="*/ 1534534 w 1557205"/>
              <a:gd name="connsiteY115" fmla="*/ 430750 h 1602089"/>
              <a:gd name="connsiteX116" fmla="*/ 1511863 w 1557205"/>
              <a:gd name="connsiteY116" fmla="*/ 438307 h 1602089"/>
              <a:gd name="connsiteX117" fmla="*/ 1504306 w 1557205"/>
              <a:gd name="connsiteY117" fmla="*/ 460978 h 1602089"/>
              <a:gd name="connsiteX118" fmla="*/ 1496749 w 1557205"/>
              <a:gd name="connsiteY118" fmla="*/ 566777 h 1602089"/>
              <a:gd name="connsiteX119" fmla="*/ 1458964 w 1557205"/>
              <a:gd name="connsiteY119" fmla="*/ 574334 h 1602089"/>
              <a:gd name="connsiteX120" fmla="*/ 1413622 w 1557205"/>
              <a:gd name="connsiteY120" fmla="*/ 566777 h 1602089"/>
              <a:gd name="connsiteX121" fmla="*/ 1398508 w 1557205"/>
              <a:gd name="connsiteY121" fmla="*/ 589448 h 1602089"/>
              <a:gd name="connsiteX122" fmla="*/ 1406065 w 1557205"/>
              <a:gd name="connsiteY122" fmla="*/ 687689 h 1602089"/>
              <a:gd name="connsiteX123" fmla="*/ 1398508 w 1557205"/>
              <a:gd name="connsiteY123" fmla="*/ 755702 h 1602089"/>
              <a:gd name="connsiteX124" fmla="*/ 1368280 w 1557205"/>
              <a:gd name="connsiteY124" fmla="*/ 823715 h 1602089"/>
              <a:gd name="connsiteX125" fmla="*/ 1353165 w 1557205"/>
              <a:gd name="connsiteY125" fmla="*/ 838829 h 1602089"/>
              <a:gd name="connsiteX126" fmla="*/ 1315380 w 1557205"/>
              <a:gd name="connsiteY126" fmla="*/ 906843 h 1602089"/>
              <a:gd name="connsiteX127" fmla="*/ 1300266 w 1557205"/>
              <a:gd name="connsiteY127" fmla="*/ 929514 h 1602089"/>
              <a:gd name="connsiteX128" fmla="*/ 1277595 w 1557205"/>
              <a:gd name="connsiteY128" fmla="*/ 944628 h 1602089"/>
              <a:gd name="connsiteX129" fmla="*/ 1270038 w 1557205"/>
              <a:gd name="connsiteY129" fmla="*/ 1057983 h 1602089"/>
              <a:gd name="connsiteX130" fmla="*/ 1315380 w 1557205"/>
              <a:gd name="connsiteY130" fmla="*/ 1088211 h 1602089"/>
              <a:gd name="connsiteX131" fmla="*/ 1360723 w 1557205"/>
              <a:gd name="connsiteY131" fmla="*/ 1103325 h 1602089"/>
              <a:gd name="connsiteX132" fmla="*/ 1375837 w 1557205"/>
              <a:gd name="connsiteY132" fmla="*/ 1125996 h 1602089"/>
              <a:gd name="connsiteX133" fmla="*/ 1398508 w 1557205"/>
              <a:gd name="connsiteY133" fmla="*/ 1141110 h 1602089"/>
              <a:gd name="connsiteX134" fmla="*/ 1413622 w 1557205"/>
              <a:gd name="connsiteY134" fmla="*/ 1186453 h 1602089"/>
              <a:gd name="connsiteX135" fmla="*/ 1421179 w 1557205"/>
              <a:gd name="connsiteY135" fmla="*/ 1209124 h 1602089"/>
              <a:gd name="connsiteX136" fmla="*/ 1413622 w 1557205"/>
              <a:gd name="connsiteY136" fmla="*/ 1269580 h 1602089"/>
              <a:gd name="connsiteX137" fmla="*/ 1383394 w 1557205"/>
              <a:gd name="connsiteY137" fmla="*/ 1314922 h 1602089"/>
              <a:gd name="connsiteX138" fmla="*/ 1353165 w 1557205"/>
              <a:gd name="connsiteY138" fmla="*/ 1352707 h 1602089"/>
              <a:gd name="connsiteX139" fmla="*/ 1338051 w 1557205"/>
              <a:gd name="connsiteY139" fmla="*/ 1375378 h 1602089"/>
              <a:gd name="connsiteX140" fmla="*/ 1315380 w 1557205"/>
              <a:gd name="connsiteY140" fmla="*/ 1398049 h 1602089"/>
              <a:gd name="connsiteX141" fmla="*/ 1300266 w 1557205"/>
              <a:gd name="connsiteY141" fmla="*/ 1420720 h 1602089"/>
              <a:gd name="connsiteX142" fmla="*/ 1292709 w 1557205"/>
              <a:gd name="connsiteY142" fmla="*/ 1413163 h 160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557205" h="1602089">
                <a:moveTo>
                  <a:pt x="1292709" y="1413163"/>
                </a:moveTo>
                <a:cubicBezTo>
                  <a:pt x="1285152" y="1413163"/>
                  <a:pt x="1267316" y="1424100"/>
                  <a:pt x="1254924" y="1420720"/>
                </a:cubicBezTo>
                <a:cubicBezTo>
                  <a:pt x="1237399" y="1415941"/>
                  <a:pt x="1226815" y="1396236"/>
                  <a:pt x="1209582" y="1390492"/>
                </a:cubicBezTo>
                <a:cubicBezTo>
                  <a:pt x="1126901" y="1362932"/>
                  <a:pt x="1252137" y="1406886"/>
                  <a:pt x="1164240" y="1367821"/>
                </a:cubicBezTo>
                <a:cubicBezTo>
                  <a:pt x="1149682" y="1361351"/>
                  <a:pt x="1134012" y="1357745"/>
                  <a:pt x="1118898" y="1352707"/>
                </a:cubicBezTo>
                <a:lnTo>
                  <a:pt x="1050884" y="1330036"/>
                </a:lnTo>
                <a:lnTo>
                  <a:pt x="1028213" y="1322479"/>
                </a:lnTo>
                <a:cubicBezTo>
                  <a:pt x="995466" y="1324998"/>
                  <a:pt x="962316" y="1324328"/>
                  <a:pt x="929972" y="1330036"/>
                </a:cubicBezTo>
                <a:cubicBezTo>
                  <a:pt x="918878" y="1331994"/>
                  <a:pt x="910098" y="1340712"/>
                  <a:pt x="899744" y="1345150"/>
                </a:cubicBezTo>
                <a:cubicBezTo>
                  <a:pt x="855942" y="1363922"/>
                  <a:pt x="897970" y="1338776"/>
                  <a:pt x="854402" y="1367821"/>
                </a:cubicBezTo>
                <a:cubicBezTo>
                  <a:pt x="851883" y="1375378"/>
                  <a:pt x="852478" y="1384859"/>
                  <a:pt x="846845" y="1390492"/>
                </a:cubicBezTo>
                <a:cubicBezTo>
                  <a:pt x="825194" y="1412143"/>
                  <a:pt x="805440" y="1420675"/>
                  <a:pt x="778832" y="1428277"/>
                </a:cubicBezTo>
                <a:cubicBezTo>
                  <a:pt x="768846" y="1431130"/>
                  <a:pt x="758552" y="1432850"/>
                  <a:pt x="748604" y="1435834"/>
                </a:cubicBezTo>
                <a:cubicBezTo>
                  <a:pt x="673160" y="1458467"/>
                  <a:pt x="733794" y="1446586"/>
                  <a:pt x="650362" y="1458506"/>
                </a:cubicBezTo>
                <a:cubicBezTo>
                  <a:pt x="635248" y="1463544"/>
                  <a:pt x="618276" y="1464783"/>
                  <a:pt x="605020" y="1473620"/>
                </a:cubicBezTo>
                <a:cubicBezTo>
                  <a:pt x="589906" y="1483696"/>
                  <a:pt x="572522" y="1491004"/>
                  <a:pt x="559678" y="1503848"/>
                </a:cubicBezTo>
                <a:cubicBezTo>
                  <a:pt x="531374" y="1532152"/>
                  <a:pt x="547146" y="1523139"/>
                  <a:pt x="514336" y="1534076"/>
                </a:cubicBezTo>
                <a:cubicBezTo>
                  <a:pt x="509298" y="1541633"/>
                  <a:pt x="503284" y="1548623"/>
                  <a:pt x="499222" y="1556747"/>
                </a:cubicBezTo>
                <a:cubicBezTo>
                  <a:pt x="495660" y="1563872"/>
                  <a:pt x="496084" y="1572790"/>
                  <a:pt x="491665" y="1579418"/>
                </a:cubicBezTo>
                <a:cubicBezTo>
                  <a:pt x="485737" y="1588310"/>
                  <a:pt x="476551" y="1594532"/>
                  <a:pt x="468994" y="1602089"/>
                </a:cubicBezTo>
                <a:cubicBezTo>
                  <a:pt x="436247" y="1599570"/>
                  <a:pt x="403342" y="1598606"/>
                  <a:pt x="370752" y="1594532"/>
                </a:cubicBezTo>
                <a:cubicBezTo>
                  <a:pt x="347509" y="1591627"/>
                  <a:pt x="343327" y="1585024"/>
                  <a:pt x="332967" y="1564304"/>
                </a:cubicBezTo>
                <a:cubicBezTo>
                  <a:pt x="329405" y="1557179"/>
                  <a:pt x="329829" y="1548261"/>
                  <a:pt x="325410" y="1541633"/>
                </a:cubicBezTo>
                <a:cubicBezTo>
                  <a:pt x="313773" y="1524177"/>
                  <a:pt x="296797" y="1515000"/>
                  <a:pt x="280068" y="1503848"/>
                </a:cubicBezTo>
                <a:cubicBezTo>
                  <a:pt x="275030" y="1496291"/>
                  <a:pt x="271376" y="1487599"/>
                  <a:pt x="264954" y="1481177"/>
                </a:cubicBezTo>
                <a:cubicBezTo>
                  <a:pt x="258532" y="1474755"/>
                  <a:pt x="247957" y="1473155"/>
                  <a:pt x="242283" y="1466063"/>
                </a:cubicBezTo>
                <a:cubicBezTo>
                  <a:pt x="237307" y="1459842"/>
                  <a:pt x="238288" y="1450516"/>
                  <a:pt x="234726" y="1443391"/>
                </a:cubicBezTo>
                <a:cubicBezTo>
                  <a:pt x="222131" y="1418201"/>
                  <a:pt x="219612" y="1420720"/>
                  <a:pt x="196941" y="1405606"/>
                </a:cubicBezTo>
                <a:cubicBezTo>
                  <a:pt x="194422" y="1398049"/>
                  <a:pt x="195017" y="1388568"/>
                  <a:pt x="189384" y="1382935"/>
                </a:cubicBezTo>
                <a:cubicBezTo>
                  <a:pt x="164756" y="1358307"/>
                  <a:pt x="131480" y="1345788"/>
                  <a:pt x="98699" y="1337593"/>
                </a:cubicBezTo>
                <a:cubicBezTo>
                  <a:pt x="78547" y="1332555"/>
                  <a:pt x="57949" y="1329048"/>
                  <a:pt x="38243" y="1322479"/>
                </a:cubicBezTo>
                <a:lnTo>
                  <a:pt x="15572" y="1314922"/>
                </a:lnTo>
                <a:cubicBezTo>
                  <a:pt x="-2981" y="1259263"/>
                  <a:pt x="-4248" y="1277994"/>
                  <a:pt x="8015" y="1216681"/>
                </a:cubicBezTo>
                <a:cubicBezTo>
                  <a:pt x="9577" y="1208870"/>
                  <a:pt x="9939" y="1199643"/>
                  <a:pt x="15572" y="1194010"/>
                </a:cubicBezTo>
                <a:cubicBezTo>
                  <a:pt x="21205" y="1188377"/>
                  <a:pt x="31280" y="1190322"/>
                  <a:pt x="38243" y="1186453"/>
                </a:cubicBezTo>
                <a:cubicBezTo>
                  <a:pt x="54122" y="1177631"/>
                  <a:pt x="70741" y="1169070"/>
                  <a:pt x="83585" y="1156225"/>
                </a:cubicBezTo>
                <a:cubicBezTo>
                  <a:pt x="111543" y="1128265"/>
                  <a:pt x="92770" y="1145063"/>
                  <a:pt x="144042" y="1110882"/>
                </a:cubicBezTo>
                <a:cubicBezTo>
                  <a:pt x="151599" y="1105844"/>
                  <a:pt x="158097" y="1098640"/>
                  <a:pt x="166713" y="1095768"/>
                </a:cubicBezTo>
                <a:lnTo>
                  <a:pt x="212055" y="1080654"/>
                </a:lnTo>
                <a:cubicBezTo>
                  <a:pt x="219612" y="1078135"/>
                  <a:pt x="226998" y="1075029"/>
                  <a:pt x="234726" y="1073097"/>
                </a:cubicBezTo>
                <a:cubicBezTo>
                  <a:pt x="244802" y="1070578"/>
                  <a:pt x="255006" y="1068524"/>
                  <a:pt x="264954" y="1065540"/>
                </a:cubicBezTo>
                <a:lnTo>
                  <a:pt x="332967" y="1042869"/>
                </a:lnTo>
                <a:lnTo>
                  <a:pt x="355638" y="1035312"/>
                </a:lnTo>
                <a:lnTo>
                  <a:pt x="378309" y="1027755"/>
                </a:lnTo>
                <a:cubicBezTo>
                  <a:pt x="421624" y="962783"/>
                  <a:pt x="369693" y="1044988"/>
                  <a:pt x="400980" y="982413"/>
                </a:cubicBezTo>
                <a:cubicBezTo>
                  <a:pt x="430279" y="923815"/>
                  <a:pt x="404656" y="994055"/>
                  <a:pt x="423651" y="937071"/>
                </a:cubicBezTo>
                <a:cubicBezTo>
                  <a:pt x="426170" y="899286"/>
                  <a:pt x="427440" y="861396"/>
                  <a:pt x="431208" y="823715"/>
                </a:cubicBezTo>
                <a:cubicBezTo>
                  <a:pt x="432486" y="810934"/>
                  <a:pt x="435385" y="798322"/>
                  <a:pt x="438765" y="785930"/>
                </a:cubicBezTo>
                <a:cubicBezTo>
                  <a:pt x="442957" y="770560"/>
                  <a:pt x="453880" y="740588"/>
                  <a:pt x="453880" y="740588"/>
                </a:cubicBezTo>
                <a:cubicBezTo>
                  <a:pt x="451361" y="727993"/>
                  <a:pt x="451383" y="714609"/>
                  <a:pt x="446323" y="702803"/>
                </a:cubicBezTo>
                <a:cubicBezTo>
                  <a:pt x="429932" y="664560"/>
                  <a:pt x="352425" y="694254"/>
                  <a:pt x="340524" y="695246"/>
                </a:cubicBezTo>
                <a:cubicBezTo>
                  <a:pt x="302739" y="707841"/>
                  <a:pt x="302739" y="717917"/>
                  <a:pt x="272511" y="702803"/>
                </a:cubicBezTo>
                <a:cubicBezTo>
                  <a:pt x="264387" y="698741"/>
                  <a:pt x="257397" y="692727"/>
                  <a:pt x="249840" y="687689"/>
                </a:cubicBezTo>
                <a:cubicBezTo>
                  <a:pt x="244802" y="672575"/>
                  <a:pt x="235240" y="658270"/>
                  <a:pt x="234726" y="642347"/>
                </a:cubicBezTo>
                <a:cubicBezTo>
                  <a:pt x="232207" y="564258"/>
                  <a:pt x="233483" y="485953"/>
                  <a:pt x="227169" y="408079"/>
                </a:cubicBezTo>
                <a:cubicBezTo>
                  <a:pt x="225881" y="392200"/>
                  <a:pt x="220892" y="375993"/>
                  <a:pt x="212055" y="362737"/>
                </a:cubicBezTo>
                <a:lnTo>
                  <a:pt x="196941" y="340066"/>
                </a:lnTo>
                <a:lnTo>
                  <a:pt x="287625" y="279610"/>
                </a:lnTo>
                <a:cubicBezTo>
                  <a:pt x="295182" y="274572"/>
                  <a:pt x="301680" y="267368"/>
                  <a:pt x="310296" y="264496"/>
                </a:cubicBezTo>
                <a:cubicBezTo>
                  <a:pt x="317853" y="261977"/>
                  <a:pt x="325842" y="260501"/>
                  <a:pt x="332967" y="256939"/>
                </a:cubicBezTo>
                <a:cubicBezTo>
                  <a:pt x="341091" y="252877"/>
                  <a:pt x="348546" y="247499"/>
                  <a:pt x="355638" y="241825"/>
                </a:cubicBezTo>
                <a:cubicBezTo>
                  <a:pt x="361202" y="237374"/>
                  <a:pt x="364379" y="229897"/>
                  <a:pt x="370752" y="226710"/>
                </a:cubicBezTo>
                <a:cubicBezTo>
                  <a:pt x="385002" y="219585"/>
                  <a:pt x="416094" y="211596"/>
                  <a:pt x="416094" y="211596"/>
                </a:cubicBezTo>
                <a:cubicBezTo>
                  <a:pt x="428689" y="199001"/>
                  <a:pt x="444000" y="188632"/>
                  <a:pt x="453880" y="173811"/>
                </a:cubicBezTo>
                <a:cubicBezTo>
                  <a:pt x="458918" y="166254"/>
                  <a:pt x="461292" y="155954"/>
                  <a:pt x="468994" y="151140"/>
                </a:cubicBezTo>
                <a:cubicBezTo>
                  <a:pt x="482504" y="142696"/>
                  <a:pt x="501080" y="144863"/>
                  <a:pt x="514336" y="136026"/>
                </a:cubicBezTo>
                <a:cubicBezTo>
                  <a:pt x="579308" y="92711"/>
                  <a:pt x="497103" y="144642"/>
                  <a:pt x="559678" y="113355"/>
                </a:cubicBezTo>
                <a:cubicBezTo>
                  <a:pt x="567802" y="109293"/>
                  <a:pt x="574049" y="101930"/>
                  <a:pt x="582349" y="98241"/>
                </a:cubicBezTo>
                <a:lnTo>
                  <a:pt x="650362" y="75570"/>
                </a:lnTo>
                <a:lnTo>
                  <a:pt x="673033" y="68013"/>
                </a:lnTo>
                <a:cubicBezTo>
                  <a:pt x="709307" y="80104"/>
                  <a:pt x="687139" y="65998"/>
                  <a:pt x="703261" y="98241"/>
                </a:cubicBezTo>
                <a:cubicBezTo>
                  <a:pt x="722516" y="136751"/>
                  <a:pt x="723741" y="107765"/>
                  <a:pt x="733489" y="166254"/>
                </a:cubicBezTo>
                <a:cubicBezTo>
                  <a:pt x="743665" y="227313"/>
                  <a:pt x="736200" y="197058"/>
                  <a:pt x="756161" y="256939"/>
                </a:cubicBezTo>
                <a:cubicBezTo>
                  <a:pt x="758680" y="264496"/>
                  <a:pt x="757090" y="275191"/>
                  <a:pt x="763718" y="279610"/>
                </a:cubicBezTo>
                <a:lnTo>
                  <a:pt x="786389" y="294724"/>
                </a:lnTo>
                <a:cubicBezTo>
                  <a:pt x="788908" y="304800"/>
                  <a:pt x="791093" y="314966"/>
                  <a:pt x="793946" y="324952"/>
                </a:cubicBezTo>
                <a:cubicBezTo>
                  <a:pt x="796134" y="332611"/>
                  <a:pt x="801503" y="339657"/>
                  <a:pt x="801503" y="347623"/>
                </a:cubicBezTo>
                <a:cubicBezTo>
                  <a:pt x="801503" y="375446"/>
                  <a:pt x="798781" y="403350"/>
                  <a:pt x="793946" y="430750"/>
                </a:cubicBezTo>
                <a:cubicBezTo>
                  <a:pt x="788688" y="460543"/>
                  <a:pt x="781218" y="482058"/>
                  <a:pt x="756161" y="498763"/>
                </a:cubicBezTo>
                <a:cubicBezTo>
                  <a:pt x="749533" y="503182"/>
                  <a:pt x="741046" y="503801"/>
                  <a:pt x="733489" y="506320"/>
                </a:cubicBezTo>
                <a:cubicBezTo>
                  <a:pt x="724183" y="534239"/>
                  <a:pt x="716122" y="547157"/>
                  <a:pt x="733489" y="581891"/>
                </a:cubicBezTo>
                <a:cubicBezTo>
                  <a:pt x="737052" y="589016"/>
                  <a:pt x="748604" y="586929"/>
                  <a:pt x="756161" y="589448"/>
                </a:cubicBezTo>
                <a:cubicBezTo>
                  <a:pt x="785173" y="632966"/>
                  <a:pt x="766934" y="619998"/>
                  <a:pt x="854402" y="604562"/>
                </a:cubicBezTo>
                <a:cubicBezTo>
                  <a:pt x="870091" y="601793"/>
                  <a:pt x="899744" y="589448"/>
                  <a:pt x="899744" y="589448"/>
                </a:cubicBezTo>
                <a:cubicBezTo>
                  <a:pt x="933924" y="538178"/>
                  <a:pt x="917128" y="556951"/>
                  <a:pt x="945086" y="528991"/>
                </a:cubicBezTo>
                <a:lnTo>
                  <a:pt x="967757" y="460978"/>
                </a:lnTo>
                <a:cubicBezTo>
                  <a:pt x="970276" y="453421"/>
                  <a:pt x="970895" y="444935"/>
                  <a:pt x="975314" y="438307"/>
                </a:cubicBezTo>
                <a:cubicBezTo>
                  <a:pt x="980352" y="430750"/>
                  <a:pt x="986739" y="423936"/>
                  <a:pt x="990428" y="415636"/>
                </a:cubicBezTo>
                <a:cubicBezTo>
                  <a:pt x="996898" y="401078"/>
                  <a:pt x="996705" y="383550"/>
                  <a:pt x="1005542" y="370294"/>
                </a:cubicBezTo>
                <a:cubicBezTo>
                  <a:pt x="1010580" y="362737"/>
                  <a:pt x="1016594" y="355747"/>
                  <a:pt x="1020656" y="347623"/>
                </a:cubicBezTo>
                <a:cubicBezTo>
                  <a:pt x="1024218" y="340498"/>
                  <a:pt x="1023794" y="331580"/>
                  <a:pt x="1028213" y="324952"/>
                </a:cubicBezTo>
                <a:cubicBezTo>
                  <a:pt x="1034141" y="316060"/>
                  <a:pt x="1043327" y="309838"/>
                  <a:pt x="1050884" y="302281"/>
                </a:cubicBezTo>
                <a:cubicBezTo>
                  <a:pt x="1068856" y="248372"/>
                  <a:pt x="1043372" y="313550"/>
                  <a:pt x="1081113" y="256939"/>
                </a:cubicBezTo>
                <a:cubicBezTo>
                  <a:pt x="1085532" y="250311"/>
                  <a:pt x="1086151" y="241825"/>
                  <a:pt x="1088670" y="234268"/>
                </a:cubicBezTo>
                <a:cubicBezTo>
                  <a:pt x="1086151" y="221673"/>
                  <a:pt x="1084228" y="208943"/>
                  <a:pt x="1081113" y="196482"/>
                </a:cubicBezTo>
                <a:cubicBezTo>
                  <a:pt x="1079181" y="188754"/>
                  <a:pt x="1079189" y="179444"/>
                  <a:pt x="1073556" y="173811"/>
                </a:cubicBezTo>
                <a:cubicBezTo>
                  <a:pt x="1067923" y="168178"/>
                  <a:pt x="1058441" y="168773"/>
                  <a:pt x="1050884" y="166254"/>
                </a:cubicBezTo>
                <a:cubicBezTo>
                  <a:pt x="1035987" y="121564"/>
                  <a:pt x="1026977" y="117062"/>
                  <a:pt x="1043327" y="68013"/>
                </a:cubicBezTo>
                <a:cubicBezTo>
                  <a:pt x="1045580" y="61254"/>
                  <a:pt x="1051425" y="54137"/>
                  <a:pt x="1058442" y="52899"/>
                </a:cubicBezTo>
                <a:cubicBezTo>
                  <a:pt x="1095735" y="46318"/>
                  <a:pt x="1134012" y="47861"/>
                  <a:pt x="1171797" y="45342"/>
                </a:cubicBezTo>
                <a:cubicBezTo>
                  <a:pt x="1228781" y="26347"/>
                  <a:pt x="1158541" y="51970"/>
                  <a:pt x="1217139" y="22671"/>
                </a:cubicBezTo>
                <a:cubicBezTo>
                  <a:pt x="1234413" y="14034"/>
                  <a:pt x="1260349" y="11868"/>
                  <a:pt x="1277595" y="7557"/>
                </a:cubicBezTo>
                <a:cubicBezTo>
                  <a:pt x="1285323" y="5625"/>
                  <a:pt x="1292709" y="2519"/>
                  <a:pt x="1300266" y="0"/>
                </a:cubicBezTo>
                <a:cubicBezTo>
                  <a:pt x="1317899" y="2519"/>
                  <a:pt x="1336267" y="1924"/>
                  <a:pt x="1353165" y="7557"/>
                </a:cubicBezTo>
                <a:cubicBezTo>
                  <a:pt x="1359924" y="9810"/>
                  <a:pt x="1362716" y="18220"/>
                  <a:pt x="1368280" y="22671"/>
                </a:cubicBezTo>
                <a:cubicBezTo>
                  <a:pt x="1375372" y="28345"/>
                  <a:pt x="1383394" y="32747"/>
                  <a:pt x="1390951" y="37785"/>
                </a:cubicBezTo>
                <a:cubicBezTo>
                  <a:pt x="1393470" y="45342"/>
                  <a:pt x="1392875" y="54823"/>
                  <a:pt x="1398508" y="60456"/>
                </a:cubicBezTo>
                <a:cubicBezTo>
                  <a:pt x="1424493" y="86441"/>
                  <a:pt x="1438013" y="88738"/>
                  <a:pt x="1466521" y="98241"/>
                </a:cubicBezTo>
                <a:cubicBezTo>
                  <a:pt x="1509836" y="163213"/>
                  <a:pt x="1452160" y="86753"/>
                  <a:pt x="1504306" y="128469"/>
                </a:cubicBezTo>
                <a:cubicBezTo>
                  <a:pt x="1511398" y="134143"/>
                  <a:pt x="1514382" y="143583"/>
                  <a:pt x="1519420" y="151140"/>
                </a:cubicBezTo>
                <a:cubicBezTo>
                  <a:pt x="1516901" y="163735"/>
                  <a:pt x="1514978" y="176464"/>
                  <a:pt x="1511863" y="188925"/>
                </a:cubicBezTo>
                <a:cubicBezTo>
                  <a:pt x="1505956" y="212555"/>
                  <a:pt x="1493534" y="221888"/>
                  <a:pt x="1511863" y="249382"/>
                </a:cubicBezTo>
                <a:cubicBezTo>
                  <a:pt x="1516282" y="256010"/>
                  <a:pt x="1527409" y="253377"/>
                  <a:pt x="1534534" y="256939"/>
                </a:cubicBezTo>
                <a:cubicBezTo>
                  <a:pt x="1542658" y="261001"/>
                  <a:pt x="1549648" y="267015"/>
                  <a:pt x="1557205" y="272053"/>
                </a:cubicBezTo>
                <a:cubicBezTo>
                  <a:pt x="1554686" y="317395"/>
                  <a:pt x="1556070" y="363123"/>
                  <a:pt x="1549648" y="408079"/>
                </a:cubicBezTo>
                <a:cubicBezTo>
                  <a:pt x="1548364" y="417070"/>
                  <a:pt x="1541626" y="425076"/>
                  <a:pt x="1534534" y="430750"/>
                </a:cubicBezTo>
                <a:cubicBezTo>
                  <a:pt x="1528314" y="435726"/>
                  <a:pt x="1519420" y="435788"/>
                  <a:pt x="1511863" y="438307"/>
                </a:cubicBezTo>
                <a:cubicBezTo>
                  <a:pt x="1509344" y="445864"/>
                  <a:pt x="1505237" y="453067"/>
                  <a:pt x="1504306" y="460978"/>
                </a:cubicBezTo>
                <a:cubicBezTo>
                  <a:pt x="1500175" y="496092"/>
                  <a:pt x="1509880" y="533950"/>
                  <a:pt x="1496749" y="566777"/>
                </a:cubicBezTo>
                <a:cubicBezTo>
                  <a:pt x="1491979" y="578703"/>
                  <a:pt x="1471559" y="571815"/>
                  <a:pt x="1458964" y="574334"/>
                </a:cubicBezTo>
                <a:cubicBezTo>
                  <a:pt x="1443850" y="571815"/>
                  <a:pt x="1428487" y="563061"/>
                  <a:pt x="1413622" y="566777"/>
                </a:cubicBezTo>
                <a:cubicBezTo>
                  <a:pt x="1404811" y="568980"/>
                  <a:pt x="1399075" y="580383"/>
                  <a:pt x="1398508" y="589448"/>
                </a:cubicBezTo>
                <a:cubicBezTo>
                  <a:pt x="1396459" y="622228"/>
                  <a:pt x="1403546" y="654942"/>
                  <a:pt x="1406065" y="687689"/>
                </a:cubicBezTo>
                <a:cubicBezTo>
                  <a:pt x="1403546" y="710360"/>
                  <a:pt x="1402982" y="733334"/>
                  <a:pt x="1398508" y="755702"/>
                </a:cubicBezTo>
                <a:cubicBezTo>
                  <a:pt x="1392916" y="783664"/>
                  <a:pt x="1385166" y="802609"/>
                  <a:pt x="1368280" y="823715"/>
                </a:cubicBezTo>
                <a:cubicBezTo>
                  <a:pt x="1363829" y="829279"/>
                  <a:pt x="1358203" y="833791"/>
                  <a:pt x="1353165" y="838829"/>
                </a:cubicBezTo>
                <a:cubicBezTo>
                  <a:pt x="1339864" y="878734"/>
                  <a:pt x="1350027" y="854873"/>
                  <a:pt x="1315380" y="906843"/>
                </a:cubicBezTo>
                <a:cubicBezTo>
                  <a:pt x="1310342" y="914400"/>
                  <a:pt x="1307823" y="924476"/>
                  <a:pt x="1300266" y="929514"/>
                </a:cubicBezTo>
                <a:lnTo>
                  <a:pt x="1277595" y="944628"/>
                </a:lnTo>
                <a:cubicBezTo>
                  <a:pt x="1264837" y="982903"/>
                  <a:pt x="1247021" y="1015237"/>
                  <a:pt x="1270038" y="1057983"/>
                </a:cubicBezTo>
                <a:cubicBezTo>
                  <a:pt x="1278650" y="1073977"/>
                  <a:pt x="1298147" y="1082467"/>
                  <a:pt x="1315380" y="1088211"/>
                </a:cubicBezTo>
                <a:lnTo>
                  <a:pt x="1360723" y="1103325"/>
                </a:lnTo>
                <a:cubicBezTo>
                  <a:pt x="1365761" y="1110882"/>
                  <a:pt x="1369415" y="1119574"/>
                  <a:pt x="1375837" y="1125996"/>
                </a:cubicBezTo>
                <a:cubicBezTo>
                  <a:pt x="1382259" y="1132418"/>
                  <a:pt x="1393694" y="1133408"/>
                  <a:pt x="1398508" y="1141110"/>
                </a:cubicBezTo>
                <a:cubicBezTo>
                  <a:pt x="1406952" y="1154620"/>
                  <a:pt x="1408584" y="1171339"/>
                  <a:pt x="1413622" y="1186453"/>
                </a:cubicBezTo>
                <a:lnTo>
                  <a:pt x="1421179" y="1209124"/>
                </a:lnTo>
                <a:cubicBezTo>
                  <a:pt x="1418660" y="1229276"/>
                  <a:pt x="1420453" y="1250454"/>
                  <a:pt x="1413622" y="1269580"/>
                </a:cubicBezTo>
                <a:cubicBezTo>
                  <a:pt x="1407513" y="1286687"/>
                  <a:pt x="1393470" y="1299808"/>
                  <a:pt x="1383394" y="1314922"/>
                </a:cubicBezTo>
                <a:cubicBezTo>
                  <a:pt x="1336876" y="1384700"/>
                  <a:pt x="1396238" y="1298867"/>
                  <a:pt x="1353165" y="1352707"/>
                </a:cubicBezTo>
                <a:cubicBezTo>
                  <a:pt x="1347491" y="1359799"/>
                  <a:pt x="1343865" y="1368401"/>
                  <a:pt x="1338051" y="1375378"/>
                </a:cubicBezTo>
                <a:cubicBezTo>
                  <a:pt x="1331209" y="1383588"/>
                  <a:pt x="1322222" y="1389839"/>
                  <a:pt x="1315380" y="1398049"/>
                </a:cubicBezTo>
                <a:cubicBezTo>
                  <a:pt x="1309566" y="1405026"/>
                  <a:pt x="1307358" y="1415046"/>
                  <a:pt x="1300266" y="1420720"/>
                </a:cubicBezTo>
                <a:cubicBezTo>
                  <a:pt x="1287833" y="1430667"/>
                  <a:pt x="1300266" y="1413163"/>
                  <a:pt x="1292709" y="1413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>
            <a:solidFill>
              <a:srgbClr val="C0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266573" y="3179969"/>
            <a:ext cx="1667170" cy="2224945"/>
          </a:xfrm>
          <a:custGeom>
            <a:avLst/>
            <a:gdLst>
              <a:gd name="connsiteX0" fmla="*/ 1625434 w 1667170"/>
              <a:gd name="connsiteY0" fmla="*/ 2034378 h 2224945"/>
              <a:gd name="connsiteX1" fmla="*/ 1564977 w 1667170"/>
              <a:gd name="connsiteY1" fmla="*/ 2041935 h 2224945"/>
              <a:gd name="connsiteX2" fmla="*/ 1542306 w 1667170"/>
              <a:gd name="connsiteY2" fmla="*/ 2049492 h 2224945"/>
              <a:gd name="connsiteX3" fmla="*/ 1444065 w 1667170"/>
              <a:gd name="connsiteY3" fmla="*/ 2057049 h 2224945"/>
              <a:gd name="connsiteX4" fmla="*/ 1413837 w 1667170"/>
              <a:gd name="connsiteY4" fmla="*/ 2087277 h 2224945"/>
              <a:gd name="connsiteX5" fmla="*/ 1391166 w 1667170"/>
              <a:gd name="connsiteY5" fmla="*/ 2094834 h 2224945"/>
              <a:gd name="connsiteX6" fmla="*/ 1345824 w 1667170"/>
              <a:gd name="connsiteY6" fmla="*/ 2087277 h 2224945"/>
              <a:gd name="connsiteX7" fmla="*/ 1323153 w 1667170"/>
              <a:gd name="connsiteY7" fmla="*/ 2072163 h 2224945"/>
              <a:gd name="connsiteX8" fmla="*/ 1187126 w 1667170"/>
              <a:gd name="connsiteY8" fmla="*/ 2064606 h 2224945"/>
              <a:gd name="connsiteX9" fmla="*/ 1172012 w 1667170"/>
              <a:gd name="connsiteY9" fmla="*/ 2041935 h 2224945"/>
              <a:gd name="connsiteX10" fmla="*/ 1149341 w 1667170"/>
              <a:gd name="connsiteY10" fmla="*/ 2026821 h 2224945"/>
              <a:gd name="connsiteX11" fmla="*/ 1073771 w 1667170"/>
              <a:gd name="connsiteY11" fmla="*/ 2004150 h 2224945"/>
              <a:gd name="connsiteX12" fmla="*/ 990644 w 1667170"/>
              <a:gd name="connsiteY12" fmla="*/ 2011707 h 2224945"/>
              <a:gd name="connsiteX13" fmla="*/ 975529 w 1667170"/>
              <a:gd name="connsiteY13" fmla="*/ 2057049 h 2224945"/>
              <a:gd name="connsiteX14" fmla="*/ 967972 w 1667170"/>
              <a:gd name="connsiteY14" fmla="*/ 2079720 h 2224945"/>
              <a:gd name="connsiteX15" fmla="*/ 960415 w 1667170"/>
              <a:gd name="connsiteY15" fmla="*/ 2109948 h 2224945"/>
              <a:gd name="connsiteX16" fmla="*/ 937744 w 1667170"/>
              <a:gd name="connsiteY16" fmla="*/ 2132619 h 2224945"/>
              <a:gd name="connsiteX17" fmla="*/ 869731 w 1667170"/>
              <a:gd name="connsiteY17" fmla="*/ 2162848 h 2224945"/>
              <a:gd name="connsiteX18" fmla="*/ 847060 w 1667170"/>
              <a:gd name="connsiteY18" fmla="*/ 2170405 h 2224945"/>
              <a:gd name="connsiteX19" fmla="*/ 809275 w 1667170"/>
              <a:gd name="connsiteY19" fmla="*/ 2177962 h 2224945"/>
              <a:gd name="connsiteX20" fmla="*/ 733705 w 1667170"/>
              <a:gd name="connsiteY20" fmla="*/ 2200633 h 2224945"/>
              <a:gd name="connsiteX21" fmla="*/ 650577 w 1667170"/>
              <a:gd name="connsiteY21" fmla="*/ 2208190 h 2224945"/>
              <a:gd name="connsiteX22" fmla="*/ 355853 w 1667170"/>
              <a:gd name="connsiteY22" fmla="*/ 2208190 h 2224945"/>
              <a:gd name="connsiteX23" fmla="*/ 348296 w 1667170"/>
              <a:gd name="connsiteY23" fmla="*/ 2185519 h 2224945"/>
              <a:gd name="connsiteX24" fmla="*/ 333182 w 1667170"/>
              <a:gd name="connsiteY24" fmla="*/ 2162848 h 2224945"/>
              <a:gd name="connsiteX25" fmla="*/ 325625 w 1667170"/>
              <a:gd name="connsiteY25" fmla="*/ 2140176 h 2224945"/>
              <a:gd name="connsiteX26" fmla="*/ 280283 w 1667170"/>
              <a:gd name="connsiteY26" fmla="*/ 2117505 h 2224945"/>
              <a:gd name="connsiteX27" fmla="*/ 257612 w 1667170"/>
              <a:gd name="connsiteY27" fmla="*/ 2102391 h 2224945"/>
              <a:gd name="connsiteX28" fmla="*/ 212270 w 1667170"/>
              <a:gd name="connsiteY28" fmla="*/ 2034378 h 2224945"/>
              <a:gd name="connsiteX29" fmla="*/ 197156 w 1667170"/>
              <a:gd name="connsiteY29" fmla="*/ 2011707 h 2224945"/>
              <a:gd name="connsiteX30" fmla="*/ 174485 w 1667170"/>
              <a:gd name="connsiteY30" fmla="*/ 1996593 h 2224945"/>
              <a:gd name="connsiteX31" fmla="*/ 144257 w 1667170"/>
              <a:gd name="connsiteY31" fmla="*/ 1951251 h 2224945"/>
              <a:gd name="connsiteX32" fmla="*/ 129143 w 1667170"/>
              <a:gd name="connsiteY32" fmla="*/ 1928580 h 2224945"/>
              <a:gd name="connsiteX33" fmla="*/ 83801 w 1667170"/>
              <a:gd name="connsiteY33" fmla="*/ 1890795 h 2224945"/>
              <a:gd name="connsiteX34" fmla="*/ 61129 w 1667170"/>
              <a:gd name="connsiteY34" fmla="*/ 1883238 h 2224945"/>
              <a:gd name="connsiteX35" fmla="*/ 38458 w 1667170"/>
              <a:gd name="connsiteY35" fmla="*/ 1860567 h 2224945"/>
              <a:gd name="connsiteX36" fmla="*/ 30901 w 1667170"/>
              <a:gd name="connsiteY36" fmla="*/ 1837895 h 2224945"/>
              <a:gd name="connsiteX37" fmla="*/ 8230 w 1667170"/>
              <a:gd name="connsiteY37" fmla="*/ 1822781 h 2224945"/>
              <a:gd name="connsiteX38" fmla="*/ 673 w 1667170"/>
              <a:gd name="connsiteY38" fmla="*/ 1800110 h 2224945"/>
              <a:gd name="connsiteX39" fmla="*/ 23344 w 1667170"/>
              <a:gd name="connsiteY39" fmla="*/ 1686755 h 2224945"/>
              <a:gd name="connsiteX40" fmla="*/ 46015 w 1667170"/>
              <a:gd name="connsiteY40" fmla="*/ 1664084 h 2224945"/>
              <a:gd name="connsiteX41" fmla="*/ 91358 w 1667170"/>
              <a:gd name="connsiteY41" fmla="*/ 1633856 h 2224945"/>
              <a:gd name="connsiteX42" fmla="*/ 197156 w 1667170"/>
              <a:gd name="connsiteY42" fmla="*/ 1603628 h 2224945"/>
              <a:gd name="connsiteX43" fmla="*/ 219827 w 1667170"/>
              <a:gd name="connsiteY43" fmla="*/ 1558286 h 2224945"/>
              <a:gd name="connsiteX44" fmla="*/ 234941 w 1667170"/>
              <a:gd name="connsiteY44" fmla="*/ 1543171 h 2224945"/>
              <a:gd name="connsiteX45" fmla="*/ 272726 w 1667170"/>
              <a:gd name="connsiteY45" fmla="*/ 1482715 h 2224945"/>
              <a:gd name="connsiteX46" fmla="*/ 295397 w 1667170"/>
              <a:gd name="connsiteY46" fmla="*/ 1414702 h 2224945"/>
              <a:gd name="connsiteX47" fmla="*/ 302954 w 1667170"/>
              <a:gd name="connsiteY47" fmla="*/ 1392031 h 2224945"/>
              <a:gd name="connsiteX48" fmla="*/ 325625 w 1667170"/>
              <a:gd name="connsiteY48" fmla="*/ 1346689 h 2224945"/>
              <a:gd name="connsiteX49" fmla="*/ 325625 w 1667170"/>
              <a:gd name="connsiteY49" fmla="*/ 1172877 h 2224945"/>
              <a:gd name="connsiteX50" fmla="*/ 318068 w 1667170"/>
              <a:gd name="connsiteY50" fmla="*/ 1150206 h 2224945"/>
              <a:gd name="connsiteX51" fmla="*/ 295397 w 1667170"/>
              <a:gd name="connsiteY51" fmla="*/ 1127535 h 2224945"/>
              <a:gd name="connsiteX52" fmla="*/ 257612 w 1667170"/>
              <a:gd name="connsiteY52" fmla="*/ 1059522 h 2224945"/>
              <a:gd name="connsiteX53" fmla="*/ 265169 w 1667170"/>
              <a:gd name="connsiteY53" fmla="*/ 1021737 h 2224945"/>
              <a:gd name="connsiteX54" fmla="*/ 272726 w 1667170"/>
              <a:gd name="connsiteY54" fmla="*/ 999066 h 2224945"/>
              <a:gd name="connsiteX55" fmla="*/ 340739 w 1667170"/>
              <a:gd name="connsiteY55" fmla="*/ 961281 h 2224945"/>
              <a:gd name="connsiteX56" fmla="*/ 386082 w 1667170"/>
              <a:gd name="connsiteY56" fmla="*/ 938610 h 2224945"/>
              <a:gd name="connsiteX57" fmla="*/ 401196 w 1667170"/>
              <a:gd name="connsiteY57" fmla="*/ 923495 h 2224945"/>
              <a:gd name="connsiteX58" fmla="*/ 423867 w 1667170"/>
              <a:gd name="connsiteY58" fmla="*/ 915938 h 2224945"/>
              <a:gd name="connsiteX59" fmla="*/ 461652 w 1667170"/>
              <a:gd name="connsiteY59" fmla="*/ 885710 h 2224945"/>
              <a:gd name="connsiteX60" fmla="*/ 484323 w 1667170"/>
              <a:gd name="connsiteY60" fmla="*/ 870596 h 2224945"/>
              <a:gd name="connsiteX61" fmla="*/ 491880 w 1667170"/>
              <a:gd name="connsiteY61" fmla="*/ 847925 h 2224945"/>
              <a:gd name="connsiteX62" fmla="*/ 514551 w 1667170"/>
              <a:gd name="connsiteY62" fmla="*/ 802583 h 2224945"/>
              <a:gd name="connsiteX63" fmla="*/ 522108 w 1667170"/>
              <a:gd name="connsiteY63" fmla="*/ 772355 h 2224945"/>
              <a:gd name="connsiteX64" fmla="*/ 544779 w 1667170"/>
              <a:gd name="connsiteY64" fmla="*/ 749684 h 2224945"/>
              <a:gd name="connsiteX65" fmla="*/ 590121 w 1667170"/>
              <a:gd name="connsiteY65" fmla="*/ 734570 h 2224945"/>
              <a:gd name="connsiteX66" fmla="*/ 650577 w 1667170"/>
              <a:gd name="connsiteY66" fmla="*/ 742127 h 2224945"/>
              <a:gd name="connsiteX67" fmla="*/ 665691 w 1667170"/>
              <a:gd name="connsiteY67" fmla="*/ 764798 h 2224945"/>
              <a:gd name="connsiteX68" fmla="*/ 680806 w 1667170"/>
              <a:gd name="connsiteY68" fmla="*/ 779912 h 2224945"/>
              <a:gd name="connsiteX69" fmla="*/ 816832 w 1667170"/>
              <a:gd name="connsiteY69" fmla="*/ 764798 h 2224945"/>
              <a:gd name="connsiteX70" fmla="*/ 869731 w 1667170"/>
              <a:gd name="connsiteY70" fmla="*/ 749684 h 2224945"/>
              <a:gd name="connsiteX71" fmla="*/ 892402 w 1667170"/>
              <a:gd name="connsiteY71" fmla="*/ 734570 h 2224945"/>
              <a:gd name="connsiteX72" fmla="*/ 907516 w 1667170"/>
              <a:gd name="connsiteY72" fmla="*/ 711899 h 2224945"/>
              <a:gd name="connsiteX73" fmla="*/ 930187 w 1667170"/>
              <a:gd name="connsiteY73" fmla="*/ 704342 h 2224945"/>
              <a:gd name="connsiteX74" fmla="*/ 960415 w 1667170"/>
              <a:gd name="connsiteY74" fmla="*/ 659000 h 2224945"/>
              <a:gd name="connsiteX75" fmla="*/ 975529 w 1667170"/>
              <a:gd name="connsiteY75" fmla="*/ 636329 h 2224945"/>
              <a:gd name="connsiteX76" fmla="*/ 1013315 w 1667170"/>
              <a:gd name="connsiteY76" fmla="*/ 598543 h 2224945"/>
              <a:gd name="connsiteX77" fmla="*/ 1020872 w 1667170"/>
              <a:gd name="connsiteY77" fmla="*/ 575872 h 2224945"/>
              <a:gd name="connsiteX78" fmla="*/ 1051100 w 1667170"/>
              <a:gd name="connsiteY78" fmla="*/ 507859 h 2224945"/>
              <a:gd name="connsiteX79" fmla="*/ 1058657 w 1667170"/>
              <a:gd name="connsiteY79" fmla="*/ 470074 h 2224945"/>
              <a:gd name="connsiteX80" fmla="*/ 1066214 w 1667170"/>
              <a:gd name="connsiteY80" fmla="*/ 447403 h 2224945"/>
              <a:gd name="connsiteX81" fmla="*/ 1088885 w 1667170"/>
              <a:gd name="connsiteY81" fmla="*/ 439846 h 2224945"/>
              <a:gd name="connsiteX82" fmla="*/ 1111556 w 1667170"/>
              <a:gd name="connsiteY82" fmla="*/ 417175 h 2224945"/>
              <a:gd name="connsiteX83" fmla="*/ 1073771 w 1667170"/>
              <a:gd name="connsiteY83" fmla="*/ 409618 h 2224945"/>
              <a:gd name="connsiteX84" fmla="*/ 1028429 w 1667170"/>
              <a:gd name="connsiteY84" fmla="*/ 394504 h 2224945"/>
              <a:gd name="connsiteX85" fmla="*/ 1013315 w 1667170"/>
              <a:gd name="connsiteY85" fmla="*/ 371833 h 2224945"/>
              <a:gd name="connsiteX86" fmla="*/ 990644 w 1667170"/>
              <a:gd name="connsiteY86" fmla="*/ 356719 h 2224945"/>
              <a:gd name="connsiteX87" fmla="*/ 975529 w 1667170"/>
              <a:gd name="connsiteY87" fmla="*/ 341605 h 2224945"/>
              <a:gd name="connsiteX88" fmla="*/ 967972 w 1667170"/>
              <a:gd name="connsiteY88" fmla="*/ 318933 h 2224945"/>
              <a:gd name="connsiteX89" fmla="*/ 952858 w 1667170"/>
              <a:gd name="connsiteY89" fmla="*/ 296262 h 2224945"/>
              <a:gd name="connsiteX90" fmla="*/ 937744 w 1667170"/>
              <a:gd name="connsiteY90" fmla="*/ 250920 h 2224945"/>
              <a:gd name="connsiteX91" fmla="*/ 960415 w 1667170"/>
              <a:gd name="connsiteY91" fmla="*/ 160236 h 2224945"/>
              <a:gd name="connsiteX92" fmla="*/ 983087 w 1667170"/>
              <a:gd name="connsiteY92" fmla="*/ 145122 h 2224945"/>
              <a:gd name="connsiteX93" fmla="*/ 990644 w 1667170"/>
              <a:gd name="connsiteY93" fmla="*/ 122451 h 2224945"/>
              <a:gd name="connsiteX94" fmla="*/ 1020872 w 1667170"/>
              <a:gd name="connsiteY94" fmla="*/ 77109 h 2224945"/>
              <a:gd name="connsiteX95" fmla="*/ 1066214 w 1667170"/>
              <a:gd name="connsiteY95" fmla="*/ 9095 h 2224945"/>
              <a:gd name="connsiteX96" fmla="*/ 1081328 w 1667170"/>
              <a:gd name="connsiteY96" fmla="*/ 24210 h 2224945"/>
              <a:gd name="connsiteX97" fmla="*/ 1096442 w 1667170"/>
              <a:gd name="connsiteY97" fmla="*/ 77109 h 2224945"/>
              <a:gd name="connsiteX98" fmla="*/ 1119113 w 1667170"/>
              <a:gd name="connsiteY98" fmla="*/ 84666 h 2224945"/>
              <a:gd name="connsiteX99" fmla="*/ 1164455 w 1667170"/>
              <a:gd name="connsiteY99" fmla="*/ 114894 h 2224945"/>
              <a:gd name="connsiteX100" fmla="*/ 1209797 w 1667170"/>
              <a:gd name="connsiteY100" fmla="*/ 152679 h 2224945"/>
              <a:gd name="connsiteX101" fmla="*/ 1255139 w 1667170"/>
              <a:gd name="connsiteY101" fmla="*/ 167793 h 2224945"/>
              <a:gd name="connsiteX102" fmla="*/ 1270253 w 1667170"/>
              <a:gd name="connsiteY102" fmla="*/ 190464 h 2224945"/>
              <a:gd name="connsiteX103" fmla="*/ 1292925 w 1667170"/>
              <a:gd name="connsiteY103" fmla="*/ 198021 h 2224945"/>
              <a:gd name="connsiteX104" fmla="*/ 1345824 w 1667170"/>
              <a:gd name="connsiteY104" fmla="*/ 258477 h 2224945"/>
              <a:gd name="connsiteX105" fmla="*/ 1376052 w 1667170"/>
              <a:gd name="connsiteY105" fmla="*/ 303819 h 2224945"/>
              <a:gd name="connsiteX106" fmla="*/ 1383609 w 1667170"/>
              <a:gd name="connsiteY106" fmla="*/ 326491 h 2224945"/>
              <a:gd name="connsiteX107" fmla="*/ 1428951 w 1667170"/>
              <a:gd name="connsiteY107" fmla="*/ 364276 h 2224945"/>
              <a:gd name="connsiteX108" fmla="*/ 1466736 w 1667170"/>
              <a:gd name="connsiteY108" fmla="*/ 402061 h 2224945"/>
              <a:gd name="connsiteX109" fmla="*/ 1504521 w 1667170"/>
              <a:gd name="connsiteY109" fmla="*/ 432289 h 2224945"/>
              <a:gd name="connsiteX110" fmla="*/ 1534749 w 1667170"/>
              <a:gd name="connsiteY110" fmla="*/ 439846 h 2224945"/>
              <a:gd name="connsiteX111" fmla="*/ 1580091 w 1667170"/>
              <a:gd name="connsiteY111" fmla="*/ 454960 h 2224945"/>
              <a:gd name="connsiteX112" fmla="*/ 1595206 w 1667170"/>
              <a:gd name="connsiteY112" fmla="*/ 470074 h 2224945"/>
              <a:gd name="connsiteX113" fmla="*/ 1640548 w 1667170"/>
              <a:gd name="connsiteY113" fmla="*/ 485188 h 2224945"/>
              <a:gd name="connsiteX114" fmla="*/ 1648105 w 1667170"/>
              <a:gd name="connsiteY114" fmla="*/ 507859 h 2224945"/>
              <a:gd name="connsiteX115" fmla="*/ 1663219 w 1667170"/>
              <a:gd name="connsiteY115" fmla="*/ 530530 h 2224945"/>
              <a:gd name="connsiteX116" fmla="*/ 1640548 w 1667170"/>
              <a:gd name="connsiteY116" fmla="*/ 643886 h 2224945"/>
              <a:gd name="connsiteX117" fmla="*/ 1617877 w 1667170"/>
              <a:gd name="connsiteY117" fmla="*/ 659000 h 2224945"/>
              <a:gd name="connsiteX118" fmla="*/ 1595206 w 1667170"/>
              <a:gd name="connsiteY118" fmla="*/ 666557 h 2224945"/>
              <a:gd name="connsiteX119" fmla="*/ 1580091 w 1667170"/>
              <a:gd name="connsiteY119" fmla="*/ 681671 h 2224945"/>
              <a:gd name="connsiteX120" fmla="*/ 1557420 w 1667170"/>
              <a:gd name="connsiteY120" fmla="*/ 689228 h 2224945"/>
              <a:gd name="connsiteX121" fmla="*/ 1519635 w 1667170"/>
              <a:gd name="connsiteY121" fmla="*/ 719456 h 2224945"/>
              <a:gd name="connsiteX122" fmla="*/ 1481850 w 1667170"/>
              <a:gd name="connsiteY122" fmla="*/ 749684 h 2224945"/>
              <a:gd name="connsiteX123" fmla="*/ 1436508 w 1667170"/>
              <a:gd name="connsiteY123" fmla="*/ 779912 h 2224945"/>
              <a:gd name="connsiteX124" fmla="*/ 1413837 w 1667170"/>
              <a:gd name="connsiteY124" fmla="*/ 825254 h 2224945"/>
              <a:gd name="connsiteX125" fmla="*/ 1428951 w 1667170"/>
              <a:gd name="connsiteY125" fmla="*/ 900824 h 2224945"/>
              <a:gd name="connsiteX126" fmla="*/ 1428951 w 1667170"/>
              <a:gd name="connsiteY126" fmla="*/ 1029294 h 2224945"/>
              <a:gd name="connsiteX127" fmla="*/ 1383609 w 1667170"/>
              <a:gd name="connsiteY127" fmla="*/ 1059522 h 2224945"/>
              <a:gd name="connsiteX128" fmla="*/ 1368495 w 1667170"/>
              <a:gd name="connsiteY128" fmla="*/ 1172877 h 2224945"/>
              <a:gd name="connsiteX129" fmla="*/ 1353381 w 1667170"/>
              <a:gd name="connsiteY129" fmla="*/ 1218219 h 2224945"/>
              <a:gd name="connsiteX130" fmla="*/ 1330710 w 1667170"/>
              <a:gd name="connsiteY130" fmla="*/ 1233333 h 2224945"/>
              <a:gd name="connsiteX131" fmla="*/ 1338267 w 1667170"/>
              <a:gd name="connsiteY131" fmla="*/ 1301347 h 2224945"/>
              <a:gd name="connsiteX132" fmla="*/ 1360938 w 1667170"/>
              <a:gd name="connsiteY132" fmla="*/ 1316461 h 2224945"/>
              <a:gd name="connsiteX133" fmla="*/ 1376052 w 1667170"/>
              <a:gd name="connsiteY133" fmla="*/ 1339132 h 2224945"/>
              <a:gd name="connsiteX134" fmla="*/ 1421394 w 1667170"/>
              <a:gd name="connsiteY134" fmla="*/ 1361803 h 2224945"/>
              <a:gd name="connsiteX135" fmla="*/ 1444065 w 1667170"/>
              <a:gd name="connsiteY135" fmla="*/ 1384474 h 2224945"/>
              <a:gd name="connsiteX136" fmla="*/ 1451622 w 1667170"/>
              <a:gd name="connsiteY136" fmla="*/ 1407145 h 2224945"/>
              <a:gd name="connsiteX137" fmla="*/ 1428951 w 1667170"/>
              <a:gd name="connsiteY137" fmla="*/ 1460044 h 2224945"/>
              <a:gd name="connsiteX138" fmla="*/ 1406280 w 1667170"/>
              <a:gd name="connsiteY138" fmla="*/ 1482715 h 2224945"/>
              <a:gd name="connsiteX139" fmla="*/ 1398723 w 1667170"/>
              <a:gd name="connsiteY139" fmla="*/ 1505386 h 2224945"/>
              <a:gd name="connsiteX140" fmla="*/ 1383609 w 1667170"/>
              <a:gd name="connsiteY140" fmla="*/ 1528057 h 2224945"/>
              <a:gd name="connsiteX141" fmla="*/ 1368495 w 1667170"/>
              <a:gd name="connsiteY141" fmla="*/ 1573400 h 2224945"/>
              <a:gd name="connsiteX142" fmla="*/ 1360938 w 1667170"/>
              <a:gd name="connsiteY142" fmla="*/ 1686755 h 2224945"/>
              <a:gd name="connsiteX143" fmla="*/ 1368495 w 1667170"/>
              <a:gd name="connsiteY143" fmla="*/ 1739654 h 2224945"/>
              <a:gd name="connsiteX144" fmla="*/ 1413837 w 1667170"/>
              <a:gd name="connsiteY144" fmla="*/ 1769882 h 2224945"/>
              <a:gd name="connsiteX145" fmla="*/ 1436508 w 1667170"/>
              <a:gd name="connsiteY145" fmla="*/ 1784996 h 2224945"/>
              <a:gd name="connsiteX146" fmla="*/ 1466736 w 1667170"/>
              <a:gd name="connsiteY146" fmla="*/ 1830338 h 2224945"/>
              <a:gd name="connsiteX147" fmla="*/ 1504521 w 1667170"/>
              <a:gd name="connsiteY147" fmla="*/ 1860567 h 2224945"/>
              <a:gd name="connsiteX148" fmla="*/ 1527192 w 1667170"/>
              <a:gd name="connsiteY148" fmla="*/ 1905909 h 2224945"/>
              <a:gd name="connsiteX149" fmla="*/ 1564977 w 1667170"/>
              <a:gd name="connsiteY149" fmla="*/ 1951251 h 2224945"/>
              <a:gd name="connsiteX150" fmla="*/ 1580091 w 1667170"/>
              <a:gd name="connsiteY150" fmla="*/ 1973922 h 2224945"/>
              <a:gd name="connsiteX151" fmla="*/ 1602763 w 1667170"/>
              <a:gd name="connsiteY151" fmla="*/ 1981479 h 2224945"/>
              <a:gd name="connsiteX152" fmla="*/ 1655662 w 1667170"/>
              <a:gd name="connsiteY152" fmla="*/ 2034378 h 2224945"/>
              <a:gd name="connsiteX153" fmla="*/ 1625434 w 1667170"/>
              <a:gd name="connsiteY153" fmla="*/ 2034378 h 222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67170" h="2224945">
                <a:moveTo>
                  <a:pt x="1625434" y="2034378"/>
                </a:moveTo>
                <a:cubicBezTo>
                  <a:pt x="1610320" y="2035638"/>
                  <a:pt x="1584959" y="2038302"/>
                  <a:pt x="1564977" y="2041935"/>
                </a:cubicBezTo>
                <a:cubicBezTo>
                  <a:pt x="1557140" y="2043360"/>
                  <a:pt x="1550210" y="2048504"/>
                  <a:pt x="1542306" y="2049492"/>
                </a:cubicBezTo>
                <a:cubicBezTo>
                  <a:pt x="1509716" y="2053566"/>
                  <a:pt x="1476812" y="2054530"/>
                  <a:pt x="1444065" y="2057049"/>
                </a:cubicBezTo>
                <a:cubicBezTo>
                  <a:pt x="1383609" y="2077201"/>
                  <a:pt x="1454141" y="2046973"/>
                  <a:pt x="1413837" y="2087277"/>
                </a:cubicBezTo>
                <a:cubicBezTo>
                  <a:pt x="1408204" y="2092910"/>
                  <a:pt x="1398723" y="2092315"/>
                  <a:pt x="1391166" y="2094834"/>
                </a:cubicBezTo>
                <a:cubicBezTo>
                  <a:pt x="1376052" y="2092315"/>
                  <a:pt x="1360360" y="2092122"/>
                  <a:pt x="1345824" y="2087277"/>
                </a:cubicBezTo>
                <a:cubicBezTo>
                  <a:pt x="1337208" y="2084405"/>
                  <a:pt x="1332144" y="2073447"/>
                  <a:pt x="1323153" y="2072163"/>
                </a:cubicBezTo>
                <a:cubicBezTo>
                  <a:pt x="1278197" y="2065741"/>
                  <a:pt x="1232468" y="2067125"/>
                  <a:pt x="1187126" y="2064606"/>
                </a:cubicBezTo>
                <a:cubicBezTo>
                  <a:pt x="1182088" y="2057049"/>
                  <a:pt x="1178434" y="2048357"/>
                  <a:pt x="1172012" y="2041935"/>
                </a:cubicBezTo>
                <a:cubicBezTo>
                  <a:pt x="1165590" y="2035513"/>
                  <a:pt x="1157641" y="2030510"/>
                  <a:pt x="1149341" y="2026821"/>
                </a:cubicBezTo>
                <a:cubicBezTo>
                  <a:pt x="1125686" y="2016308"/>
                  <a:pt x="1098893" y="2010431"/>
                  <a:pt x="1073771" y="2004150"/>
                </a:cubicBezTo>
                <a:lnTo>
                  <a:pt x="990644" y="2011707"/>
                </a:lnTo>
                <a:cubicBezTo>
                  <a:pt x="976617" y="2019260"/>
                  <a:pt x="980567" y="2041935"/>
                  <a:pt x="975529" y="2057049"/>
                </a:cubicBezTo>
                <a:cubicBezTo>
                  <a:pt x="973010" y="2064606"/>
                  <a:pt x="969904" y="2071992"/>
                  <a:pt x="967972" y="2079720"/>
                </a:cubicBezTo>
                <a:cubicBezTo>
                  <a:pt x="965453" y="2089796"/>
                  <a:pt x="965568" y="2100930"/>
                  <a:pt x="960415" y="2109948"/>
                </a:cubicBezTo>
                <a:cubicBezTo>
                  <a:pt x="955113" y="2119227"/>
                  <a:pt x="945954" y="2125777"/>
                  <a:pt x="937744" y="2132619"/>
                </a:cubicBezTo>
                <a:cubicBezTo>
                  <a:pt x="913794" y="2152578"/>
                  <a:pt x="902681" y="2151864"/>
                  <a:pt x="869731" y="2162848"/>
                </a:cubicBezTo>
                <a:cubicBezTo>
                  <a:pt x="862174" y="2165367"/>
                  <a:pt x="854871" y="2168843"/>
                  <a:pt x="847060" y="2170405"/>
                </a:cubicBezTo>
                <a:cubicBezTo>
                  <a:pt x="834465" y="2172924"/>
                  <a:pt x="821667" y="2174582"/>
                  <a:pt x="809275" y="2177962"/>
                </a:cubicBezTo>
                <a:cubicBezTo>
                  <a:pt x="788733" y="2183564"/>
                  <a:pt x="756798" y="2197554"/>
                  <a:pt x="733705" y="2200633"/>
                </a:cubicBezTo>
                <a:cubicBezTo>
                  <a:pt x="706125" y="2204310"/>
                  <a:pt x="678286" y="2205671"/>
                  <a:pt x="650577" y="2208190"/>
                </a:cubicBezTo>
                <a:cubicBezTo>
                  <a:pt x="539694" y="2230367"/>
                  <a:pt x="552777" y="2230695"/>
                  <a:pt x="355853" y="2208190"/>
                </a:cubicBezTo>
                <a:cubicBezTo>
                  <a:pt x="347939" y="2207286"/>
                  <a:pt x="351858" y="2192644"/>
                  <a:pt x="348296" y="2185519"/>
                </a:cubicBezTo>
                <a:cubicBezTo>
                  <a:pt x="344234" y="2177395"/>
                  <a:pt x="338220" y="2170405"/>
                  <a:pt x="333182" y="2162848"/>
                </a:cubicBezTo>
                <a:cubicBezTo>
                  <a:pt x="330663" y="2155291"/>
                  <a:pt x="330601" y="2146397"/>
                  <a:pt x="325625" y="2140176"/>
                </a:cubicBezTo>
                <a:cubicBezTo>
                  <a:pt x="311187" y="2122129"/>
                  <a:pt x="298536" y="2126632"/>
                  <a:pt x="280283" y="2117505"/>
                </a:cubicBezTo>
                <a:cubicBezTo>
                  <a:pt x="272159" y="2113443"/>
                  <a:pt x="265169" y="2107429"/>
                  <a:pt x="257612" y="2102391"/>
                </a:cubicBezTo>
                <a:lnTo>
                  <a:pt x="212270" y="2034378"/>
                </a:lnTo>
                <a:cubicBezTo>
                  <a:pt x="207232" y="2026821"/>
                  <a:pt x="204713" y="2016745"/>
                  <a:pt x="197156" y="2011707"/>
                </a:cubicBezTo>
                <a:lnTo>
                  <a:pt x="174485" y="1996593"/>
                </a:lnTo>
                <a:lnTo>
                  <a:pt x="144257" y="1951251"/>
                </a:lnTo>
                <a:cubicBezTo>
                  <a:pt x="139219" y="1943694"/>
                  <a:pt x="135565" y="1935002"/>
                  <a:pt x="129143" y="1928580"/>
                </a:cubicBezTo>
                <a:cubicBezTo>
                  <a:pt x="112430" y="1911867"/>
                  <a:pt x="104843" y="1901316"/>
                  <a:pt x="83801" y="1890795"/>
                </a:cubicBezTo>
                <a:cubicBezTo>
                  <a:pt x="76676" y="1887233"/>
                  <a:pt x="68686" y="1885757"/>
                  <a:pt x="61129" y="1883238"/>
                </a:cubicBezTo>
                <a:cubicBezTo>
                  <a:pt x="53572" y="1875681"/>
                  <a:pt x="44386" y="1869459"/>
                  <a:pt x="38458" y="1860567"/>
                </a:cubicBezTo>
                <a:cubicBezTo>
                  <a:pt x="34039" y="1853939"/>
                  <a:pt x="35877" y="1844116"/>
                  <a:pt x="30901" y="1837895"/>
                </a:cubicBezTo>
                <a:cubicBezTo>
                  <a:pt x="25227" y="1830803"/>
                  <a:pt x="15787" y="1827819"/>
                  <a:pt x="8230" y="1822781"/>
                </a:cubicBezTo>
                <a:cubicBezTo>
                  <a:pt x="5711" y="1815224"/>
                  <a:pt x="673" y="1808076"/>
                  <a:pt x="673" y="1800110"/>
                </a:cubicBezTo>
                <a:cubicBezTo>
                  <a:pt x="673" y="1742349"/>
                  <a:pt x="-6107" y="1722096"/>
                  <a:pt x="23344" y="1686755"/>
                </a:cubicBezTo>
                <a:cubicBezTo>
                  <a:pt x="30186" y="1678545"/>
                  <a:pt x="37579" y="1670645"/>
                  <a:pt x="46015" y="1664084"/>
                </a:cubicBezTo>
                <a:cubicBezTo>
                  <a:pt x="60354" y="1652932"/>
                  <a:pt x="91358" y="1633856"/>
                  <a:pt x="91358" y="1633856"/>
                </a:cubicBezTo>
                <a:cubicBezTo>
                  <a:pt x="111089" y="1574663"/>
                  <a:pt x="83602" y="1633909"/>
                  <a:pt x="197156" y="1603628"/>
                </a:cubicBezTo>
                <a:cubicBezTo>
                  <a:pt x="210806" y="1599988"/>
                  <a:pt x="214557" y="1567069"/>
                  <a:pt x="219827" y="1558286"/>
                </a:cubicBezTo>
                <a:cubicBezTo>
                  <a:pt x="223493" y="1552176"/>
                  <a:pt x="229903" y="1548209"/>
                  <a:pt x="234941" y="1543171"/>
                </a:cubicBezTo>
                <a:cubicBezTo>
                  <a:pt x="252927" y="1489213"/>
                  <a:pt x="236799" y="1506666"/>
                  <a:pt x="272726" y="1482715"/>
                </a:cubicBezTo>
                <a:lnTo>
                  <a:pt x="295397" y="1414702"/>
                </a:lnTo>
                <a:cubicBezTo>
                  <a:pt x="297916" y="1407145"/>
                  <a:pt x="298535" y="1398659"/>
                  <a:pt x="302954" y="1392031"/>
                </a:cubicBezTo>
                <a:cubicBezTo>
                  <a:pt x="322487" y="1362732"/>
                  <a:pt x="315196" y="1377976"/>
                  <a:pt x="325625" y="1346689"/>
                </a:cubicBezTo>
                <a:cubicBezTo>
                  <a:pt x="335225" y="1260293"/>
                  <a:pt x="337693" y="1275456"/>
                  <a:pt x="325625" y="1172877"/>
                </a:cubicBezTo>
                <a:cubicBezTo>
                  <a:pt x="324694" y="1164966"/>
                  <a:pt x="322487" y="1156834"/>
                  <a:pt x="318068" y="1150206"/>
                </a:cubicBezTo>
                <a:cubicBezTo>
                  <a:pt x="312140" y="1141314"/>
                  <a:pt x="301958" y="1135971"/>
                  <a:pt x="295397" y="1127535"/>
                </a:cubicBezTo>
                <a:cubicBezTo>
                  <a:pt x="265081" y="1088558"/>
                  <a:pt x="269014" y="1093728"/>
                  <a:pt x="257612" y="1059522"/>
                </a:cubicBezTo>
                <a:cubicBezTo>
                  <a:pt x="260131" y="1046927"/>
                  <a:pt x="262054" y="1034198"/>
                  <a:pt x="265169" y="1021737"/>
                </a:cubicBezTo>
                <a:cubicBezTo>
                  <a:pt x="267101" y="1014009"/>
                  <a:pt x="267093" y="1004699"/>
                  <a:pt x="272726" y="999066"/>
                </a:cubicBezTo>
                <a:cubicBezTo>
                  <a:pt x="320381" y="951411"/>
                  <a:pt x="302728" y="980287"/>
                  <a:pt x="340739" y="961281"/>
                </a:cubicBezTo>
                <a:cubicBezTo>
                  <a:pt x="399335" y="931983"/>
                  <a:pt x="329098" y="957604"/>
                  <a:pt x="386082" y="938610"/>
                </a:cubicBezTo>
                <a:cubicBezTo>
                  <a:pt x="391120" y="933572"/>
                  <a:pt x="395086" y="927161"/>
                  <a:pt x="401196" y="923495"/>
                </a:cubicBezTo>
                <a:cubicBezTo>
                  <a:pt x="408027" y="919397"/>
                  <a:pt x="418234" y="921571"/>
                  <a:pt x="423867" y="915938"/>
                </a:cubicBezTo>
                <a:cubicBezTo>
                  <a:pt x="463619" y="876186"/>
                  <a:pt x="386002" y="904623"/>
                  <a:pt x="461652" y="885710"/>
                </a:cubicBezTo>
                <a:cubicBezTo>
                  <a:pt x="469209" y="880672"/>
                  <a:pt x="478649" y="877688"/>
                  <a:pt x="484323" y="870596"/>
                </a:cubicBezTo>
                <a:cubicBezTo>
                  <a:pt x="489299" y="864376"/>
                  <a:pt x="488318" y="855050"/>
                  <a:pt x="491880" y="847925"/>
                </a:cubicBezTo>
                <a:cubicBezTo>
                  <a:pt x="513960" y="803765"/>
                  <a:pt x="501888" y="846904"/>
                  <a:pt x="514551" y="802583"/>
                </a:cubicBezTo>
                <a:cubicBezTo>
                  <a:pt x="517404" y="792597"/>
                  <a:pt x="516955" y="781373"/>
                  <a:pt x="522108" y="772355"/>
                </a:cubicBezTo>
                <a:cubicBezTo>
                  <a:pt x="527410" y="763076"/>
                  <a:pt x="535437" y="754874"/>
                  <a:pt x="544779" y="749684"/>
                </a:cubicBezTo>
                <a:cubicBezTo>
                  <a:pt x="558706" y="741947"/>
                  <a:pt x="590121" y="734570"/>
                  <a:pt x="590121" y="734570"/>
                </a:cubicBezTo>
                <a:cubicBezTo>
                  <a:pt x="610273" y="737089"/>
                  <a:pt x="631721" y="734584"/>
                  <a:pt x="650577" y="742127"/>
                </a:cubicBezTo>
                <a:cubicBezTo>
                  <a:pt x="659010" y="745500"/>
                  <a:pt x="660017" y="757706"/>
                  <a:pt x="665691" y="764798"/>
                </a:cubicBezTo>
                <a:cubicBezTo>
                  <a:pt x="670142" y="770362"/>
                  <a:pt x="675768" y="774874"/>
                  <a:pt x="680806" y="779912"/>
                </a:cubicBezTo>
                <a:cubicBezTo>
                  <a:pt x="862667" y="767788"/>
                  <a:pt x="745497" y="785179"/>
                  <a:pt x="816832" y="764798"/>
                </a:cubicBezTo>
                <a:cubicBezTo>
                  <a:pt x="828131" y="761570"/>
                  <a:pt x="857652" y="755724"/>
                  <a:pt x="869731" y="749684"/>
                </a:cubicBezTo>
                <a:cubicBezTo>
                  <a:pt x="877855" y="745622"/>
                  <a:pt x="884845" y="739608"/>
                  <a:pt x="892402" y="734570"/>
                </a:cubicBezTo>
                <a:cubicBezTo>
                  <a:pt x="897440" y="727013"/>
                  <a:pt x="900424" y="717573"/>
                  <a:pt x="907516" y="711899"/>
                </a:cubicBezTo>
                <a:cubicBezTo>
                  <a:pt x="913736" y="706923"/>
                  <a:pt x="924554" y="709975"/>
                  <a:pt x="930187" y="704342"/>
                </a:cubicBezTo>
                <a:cubicBezTo>
                  <a:pt x="943031" y="691498"/>
                  <a:pt x="950339" y="674114"/>
                  <a:pt x="960415" y="659000"/>
                </a:cubicBezTo>
                <a:cubicBezTo>
                  <a:pt x="965453" y="651443"/>
                  <a:pt x="969107" y="642751"/>
                  <a:pt x="975529" y="636329"/>
                </a:cubicBezTo>
                <a:lnTo>
                  <a:pt x="1013315" y="598543"/>
                </a:lnTo>
                <a:cubicBezTo>
                  <a:pt x="1015834" y="590986"/>
                  <a:pt x="1017310" y="582997"/>
                  <a:pt x="1020872" y="575872"/>
                </a:cubicBezTo>
                <a:cubicBezTo>
                  <a:pt x="1041979" y="533657"/>
                  <a:pt x="1038102" y="572847"/>
                  <a:pt x="1051100" y="507859"/>
                </a:cubicBezTo>
                <a:cubicBezTo>
                  <a:pt x="1053619" y="495264"/>
                  <a:pt x="1055542" y="482535"/>
                  <a:pt x="1058657" y="470074"/>
                </a:cubicBezTo>
                <a:cubicBezTo>
                  <a:pt x="1060589" y="462346"/>
                  <a:pt x="1060581" y="453036"/>
                  <a:pt x="1066214" y="447403"/>
                </a:cubicBezTo>
                <a:cubicBezTo>
                  <a:pt x="1071847" y="441770"/>
                  <a:pt x="1081328" y="442365"/>
                  <a:pt x="1088885" y="439846"/>
                </a:cubicBezTo>
                <a:cubicBezTo>
                  <a:pt x="1096442" y="432289"/>
                  <a:pt x="1116335" y="426734"/>
                  <a:pt x="1111556" y="417175"/>
                </a:cubicBezTo>
                <a:cubicBezTo>
                  <a:pt x="1105812" y="405687"/>
                  <a:pt x="1086163" y="412998"/>
                  <a:pt x="1073771" y="409618"/>
                </a:cubicBezTo>
                <a:cubicBezTo>
                  <a:pt x="1058401" y="405426"/>
                  <a:pt x="1028429" y="394504"/>
                  <a:pt x="1028429" y="394504"/>
                </a:cubicBezTo>
                <a:cubicBezTo>
                  <a:pt x="1023391" y="386947"/>
                  <a:pt x="1019737" y="378255"/>
                  <a:pt x="1013315" y="371833"/>
                </a:cubicBezTo>
                <a:cubicBezTo>
                  <a:pt x="1006893" y="365411"/>
                  <a:pt x="997736" y="362393"/>
                  <a:pt x="990644" y="356719"/>
                </a:cubicBezTo>
                <a:cubicBezTo>
                  <a:pt x="985080" y="352268"/>
                  <a:pt x="980567" y="346643"/>
                  <a:pt x="975529" y="341605"/>
                </a:cubicBezTo>
                <a:cubicBezTo>
                  <a:pt x="973010" y="334048"/>
                  <a:pt x="971534" y="326058"/>
                  <a:pt x="967972" y="318933"/>
                </a:cubicBezTo>
                <a:cubicBezTo>
                  <a:pt x="963910" y="310809"/>
                  <a:pt x="956547" y="304562"/>
                  <a:pt x="952858" y="296262"/>
                </a:cubicBezTo>
                <a:cubicBezTo>
                  <a:pt x="946388" y="281704"/>
                  <a:pt x="937744" y="250920"/>
                  <a:pt x="937744" y="250920"/>
                </a:cubicBezTo>
                <a:cubicBezTo>
                  <a:pt x="941945" y="213109"/>
                  <a:pt x="934384" y="186267"/>
                  <a:pt x="960415" y="160236"/>
                </a:cubicBezTo>
                <a:cubicBezTo>
                  <a:pt x="966837" y="153814"/>
                  <a:pt x="975530" y="150160"/>
                  <a:pt x="983087" y="145122"/>
                </a:cubicBezTo>
                <a:cubicBezTo>
                  <a:pt x="985606" y="137565"/>
                  <a:pt x="986775" y="129414"/>
                  <a:pt x="990644" y="122451"/>
                </a:cubicBezTo>
                <a:cubicBezTo>
                  <a:pt x="999466" y="106572"/>
                  <a:pt x="1020872" y="77109"/>
                  <a:pt x="1020872" y="77109"/>
                </a:cubicBezTo>
                <a:cubicBezTo>
                  <a:pt x="1027002" y="15806"/>
                  <a:pt x="1004977" y="-17151"/>
                  <a:pt x="1066214" y="9095"/>
                </a:cubicBezTo>
                <a:cubicBezTo>
                  <a:pt x="1072763" y="11902"/>
                  <a:pt x="1076290" y="19172"/>
                  <a:pt x="1081328" y="24210"/>
                </a:cubicBezTo>
                <a:cubicBezTo>
                  <a:pt x="1081393" y="24471"/>
                  <a:pt x="1092828" y="73495"/>
                  <a:pt x="1096442" y="77109"/>
                </a:cubicBezTo>
                <a:cubicBezTo>
                  <a:pt x="1102075" y="82742"/>
                  <a:pt x="1111556" y="82147"/>
                  <a:pt x="1119113" y="84666"/>
                </a:cubicBezTo>
                <a:cubicBezTo>
                  <a:pt x="1191436" y="156989"/>
                  <a:pt x="1098835" y="71148"/>
                  <a:pt x="1164455" y="114894"/>
                </a:cubicBezTo>
                <a:cubicBezTo>
                  <a:pt x="1200048" y="138622"/>
                  <a:pt x="1172710" y="136196"/>
                  <a:pt x="1209797" y="152679"/>
                </a:cubicBezTo>
                <a:cubicBezTo>
                  <a:pt x="1224355" y="159149"/>
                  <a:pt x="1255139" y="167793"/>
                  <a:pt x="1255139" y="167793"/>
                </a:cubicBezTo>
                <a:cubicBezTo>
                  <a:pt x="1260177" y="175350"/>
                  <a:pt x="1263161" y="184790"/>
                  <a:pt x="1270253" y="190464"/>
                </a:cubicBezTo>
                <a:cubicBezTo>
                  <a:pt x="1276474" y="195440"/>
                  <a:pt x="1287292" y="192388"/>
                  <a:pt x="1292925" y="198021"/>
                </a:cubicBezTo>
                <a:cubicBezTo>
                  <a:pt x="1381095" y="286189"/>
                  <a:pt x="1281587" y="215652"/>
                  <a:pt x="1345824" y="258477"/>
                </a:cubicBezTo>
                <a:cubicBezTo>
                  <a:pt x="1355900" y="273591"/>
                  <a:pt x="1370308" y="286586"/>
                  <a:pt x="1376052" y="303819"/>
                </a:cubicBezTo>
                <a:cubicBezTo>
                  <a:pt x="1378571" y="311376"/>
                  <a:pt x="1379190" y="319863"/>
                  <a:pt x="1383609" y="326491"/>
                </a:cubicBezTo>
                <a:cubicBezTo>
                  <a:pt x="1395246" y="343947"/>
                  <a:pt x="1412223" y="353124"/>
                  <a:pt x="1428951" y="364276"/>
                </a:cubicBezTo>
                <a:cubicBezTo>
                  <a:pt x="1469255" y="424732"/>
                  <a:pt x="1416356" y="351681"/>
                  <a:pt x="1466736" y="402061"/>
                </a:cubicBezTo>
                <a:cubicBezTo>
                  <a:pt x="1497563" y="432888"/>
                  <a:pt x="1463328" y="420519"/>
                  <a:pt x="1504521" y="432289"/>
                </a:cubicBezTo>
                <a:cubicBezTo>
                  <a:pt x="1514507" y="435142"/>
                  <a:pt x="1524801" y="436862"/>
                  <a:pt x="1534749" y="439846"/>
                </a:cubicBezTo>
                <a:cubicBezTo>
                  <a:pt x="1550009" y="444424"/>
                  <a:pt x="1580091" y="454960"/>
                  <a:pt x="1580091" y="454960"/>
                </a:cubicBezTo>
                <a:cubicBezTo>
                  <a:pt x="1585129" y="459998"/>
                  <a:pt x="1588833" y="466888"/>
                  <a:pt x="1595206" y="470074"/>
                </a:cubicBezTo>
                <a:cubicBezTo>
                  <a:pt x="1609456" y="477199"/>
                  <a:pt x="1640548" y="485188"/>
                  <a:pt x="1640548" y="485188"/>
                </a:cubicBezTo>
                <a:cubicBezTo>
                  <a:pt x="1643067" y="492745"/>
                  <a:pt x="1644543" y="500734"/>
                  <a:pt x="1648105" y="507859"/>
                </a:cubicBezTo>
                <a:cubicBezTo>
                  <a:pt x="1652167" y="515983"/>
                  <a:pt x="1662652" y="521465"/>
                  <a:pt x="1663219" y="530530"/>
                </a:cubicBezTo>
                <a:cubicBezTo>
                  <a:pt x="1666999" y="591017"/>
                  <a:pt x="1676307" y="615278"/>
                  <a:pt x="1640548" y="643886"/>
                </a:cubicBezTo>
                <a:cubicBezTo>
                  <a:pt x="1633456" y="649560"/>
                  <a:pt x="1626001" y="654938"/>
                  <a:pt x="1617877" y="659000"/>
                </a:cubicBezTo>
                <a:cubicBezTo>
                  <a:pt x="1610752" y="662562"/>
                  <a:pt x="1602763" y="664038"/>
                  <a:pt x="1595206" y="666557"/>
                </a:cubicBezTo>
                <a:cubicBezTo>
                  <a:pt x="1590168" y="671595"/>
                  <a:pt x="1586201" y="678005"/>
                  <a:pt x="1580091" y="681671"/>
                </a:cubicBezTo>
                <a:cubicBezTo>
                  <a:pt x="1573260" y="685769"/>
                  <a:pt x="1563640" y="684252"/>
                  <a:pt x="1557420" y="689228"/>
                </a:cubicBezTo>
                <a:cubicBezTo>
                  <a:pt x="1508588" y="728293"/>
                  <a:pt x="1576619" y="700461"/>
                  <a:pt x="1519635" y="719456"/>
                </a:cubicBezTo>
                <a:cubicBezTo>
                  <a:pt x="1491709" y="761345"/>
                  <a:pt x="1520499" y="728212"/>
                  <a:pt x="1481850" y="749684"/>
                </a:cubicBezTo>
                <a:cubicBezTo>
                  <a:pt x="1465971" y="758506"/>
                  <a:pt x="1436508" y="779912"/>
                  <a:pt x="1436508" y="779912"/>
                </a:cubicBezTo>
                <a:cubicBezTo>
                  <a:pt x="1428866" y="791374"/>
                  <a:pt x="1413837" y="809610"/>
                  <a:pt x="1413837" y="825254"/>
                </a:cubicBezTo>
                <a:cubicBezTo>
                  <a:pt x="1413837" y="859988"/>
                  <a:pt x="1419645" y="872905"/>
                  <a:pt x="1428951" y="900824"/>
                </a:cubicBezTo>
                <a:cubicBezTo>
                  <a:pt x="1435724" y="941464"/>
                  <a:pt x="1447624" y="989281"/>
                  <a:pt x="1428951" y="1029294"/>
                </a:cubicBezTo>
                <a:cubicBezTo>
                  <a:pt x="1421269" y="1045755"/>
                  <a:pt x="1383609" y="1059522"/>
                  <a:pt x="1383609" y="1059522"/>
                </a:cubicBezTo>
                <a:cubicBezTo>
                  <a:pt x="1362143" y="1123919"/>
                  <a:pt x="1393151" y="1024944"/>
                  <a:pt x="1368495" y="1172877"/>
                </a:cubicBezTo>
                <a:cubicBezTo>
                  <a:pt x="1365876" y="1188592"/>
                  <a:pt x="1366637" y="1209382"/>
                  <a:pt x="1353381" y="1218219"/>
                </a:cubicBezTo>
                <a:lnTo>
                  <a:pt x="1330710" y="1233333"/>
                </a:lnTo>
                <a:cubicBezTo>
                  <a:pt x="1333229" y="1256004"/>
                  <a:pt x="1330472" y="1279909"/>
                  <a:pt x="1338267" y="1301347"/>
                </a:cubicBezTo>
                <a:cubicBezTo>
                  <a:pt x="1341371" y="1309883"/>
                  <a:pt x="1354516" y="1310039"/>
                  <a:pt x="1360938" y="1316461"/>
                </a:cubicBezTo>
                <a:cubicBezTo>
                  <a:pt x="1367360" y="1322883"/>
                  <a:pt x="1369630" y="1332710"/>
                  <a:pt x="1376052" y="1339132"/>
                </a:cubicBezTo>
                <a:cubicBezTo>
                  <a:pt x="1390701" y="1353781"/>
                  <a:pt x="1402955" y="1355657"/>
                  <a:pt x="1421394" y="1361803"/>
                </a:cubicBezTo>
                <a:cubicBezTo>
                  <a:pt x="1428951" y="1369360"/>
                  <a:pt x="1438137" y="1375582"/>
                  <a:pt x="1444065" y="1384474"/>
                </a:cubicBezTo>
                <a:cubicBezTo>
                  <a:pt x="1448484" y="1391102"/>
                  <a:pt x="1451622" y="1399179"/>
                  <a:pt x="1451622" y="1407145"/>
                </a:cubicBezTo>
                <a:cubicBezTo>
                  <a:pt x="1451622" y="1427311"/>
                  <a:pt x="1441291" y="1445235"/>
                  <a:pt x="1428951" y="1460044"/>
                </a:cubicBezTo>
                <a:cubicBezTo>
                  <a:pt x="1422109" y="1468254"/>
                  <a:pt x="1413837" y="1475158"/>
                  <a:pt x="1406280" y="1482715"/>
                </a:cubicBezTo>
                <a:cubicBezTo>
                  <a:pt x="1403761" y="1490272"/>
                  <a:pt x="1402285" y="1498261"/>
                  <a:pt x="1398723" y="1505386"/>
                </a:cubicBezTo>
                <a:cubicBezTo>
                  <a:pt x="1394661" y="1513510"/>
                  <a:pt x="1387298" y="1519757"/>
                  <a:pt x="1383609" y="1528057"/>
                </a:cubicBezTo>
                <a:cubicBezTo>
                  <a:pt x="1377139" y="1542616"/>
                  <a:pt x="1368495" y="1573400"/>
                  <a:pt x="1368495" y="1573400"/>
                </a:cubicBezTo>
                <a:cubicBezTo>
                  <a:pt x="1365976" y="1611185"/>
                  <a:pt x="1360938" y="1648886"/>
                  <a:pt x="1360938" y="1686755"/>
                </a:cubicBezTo>
                <a:cubicBezTo>
                  <a:pt x="1360938" y="1704567"/>
                  <a:pt x="1358932" y="1724627"/>
                  <a:pt x="1368495" y="1739654"/>
                </a:cubicBezTo>
                <a:cubicBezTo>
                  <a:pt x="1378247" y="1754979"/>
                  <a:pt x="1398723" y="1759806"/>
                  <a:pt x="1413837" y="1769882"/>
                </a:cubicBezTo>
                <a:lnTo>
                  <a:pt x="1436508" y="1784996"/>
                </a:lnTo>
                <a:cubicBezTo>
                  <a:pt x="1446584" y="1800110"/>
                  <a:pt x="1451622" y="1820262"/>
                  <a:pt x="1466736" y="1830338"/>
                </a:cubicBezTo>
                <a:cubicBezTo>
                  <a:pt x="1483572" y="1841562"/>
                  <a:pt x="1492213" y="1845182"/>
                  <a:pt x="1504521" y="1860567"/>
                </a:cubicBezTo>
                <a:cubicBezTo>
                  <a:pt x="1533399" y="1896665"/>
                  <a:pt x="1508567" y="1868658"/>
                  <a:pt x="1527192" y="1905909"/>
                </a:cubicBezTo>
                <a:cubicBezTo>
                  <a:pt x="1541264" y="1934053"/>
                  <a:pt x="1544086" y="1926181"/>
                  <a:pt x="1564977" y="1951251"/>
                </a:cubicBezTo>
                <a:cubicBezTo>
                  <a:pt x="1570791" y="1958228"/>
                  <a:pt x="1572999" y="1968248"/>
                  <a:pt x="1580091" y="1973922"/>
                </a:cubicBezTo>
                <a:cubicBezTo>
                  <a:pt x="1586312" y="1978898"/>
                  <a:pt x="1595206" y="1978960"/>
                  <a:pt x="1602763" y="1981479"/>
                </a:cubicBezTo>
                <a:cubicBezTo>
                  <a:pt x="1640734" y="2006793"/>
                  <a:pt x="1648500" y="1998567"/>
                  <a:pt x="1655662" y="2034378"/>
                </a:cubicBezTo>
                <a:cubicBezTo>
                  <a:pt x="1656650" y="2039318"/>
                  <a:pt x="1640548" y="2033118"/>
                  <a:pt x="1625434" y="2034378"/>
                </a:cubicBezTo>
                <a:close/>
              </a:path>
            </a:pathLst>
          </a:custGeom>
          <a:solidFill>
            <a:srgbClr val="C00000">
              <a:alpha val="32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264596" y="921957"/>
            <a:ext cx="2569566" cy="2697858"/>
          </a:xfrm>
          <a:custGeom>
            <a:avLst/>
            <a:gdLst>
              <a:gd name="connsiteX0" fmla="*/ 574511 w 2569566"/>
              <a:gd name="connsiteY0" fmla="*/ 2697858 h 2697858"/>
              <a:gd name="connsiteX1" fmla="*/ 529169 w 2569566"/>
              <a:gd name="connsiteY1" fmla="*/ 2690301 h 2697858"/>
              <a:gd name="connsiteX2" fmla="*/ 506498 w 2569566"/>
              <a:gd name="connsiteY2" fmla="*/ 2682744 h 2697858"/>
              <a:gd name="connsiteX3" fmla="*/ 453599 w 2569566"/>
              <a:gd name="connsiteY3" fmla="*/ 2622288 h 2697858"/>
              <a:gd name="connsiteX4" fmla="*/ 415814 w 2569566"/>
              <a:gd name="connsiteY4" fmla="*/ 2592060 h 2697858"/>
              <a:gd name="connsiteX5" fmla="*/ 370472 w 2569566"/>
              <a:gd name="connsiteY5" fmla="*/ 2561831 h 2697858"/>
              <a:gd name="connsiteX6" fmla="*/ 355358 w 2569566"/>
              <a:gd name="connsiteY6" fmla="*/ 2508932 h 2697858"/>
              <a:gd name="connsiteX7" fmla="*/ 310016 w 2569566"/>
              <a:gd name="connsiteY7" fmla="*/ 2471147 h 2697858"/>
              <a:gd name="connsiteX8" fmla="*/ 287344 w 2569566"/>
              <a:gd name="connsiteY8" fmla="*/ 2463590 h 2697858"/>
              <a:gd name="connsiteX9" fmla="*/ 272230 w 2569566"/>
              <a:gd name="connsiteY9" fmla="*/ 2440919 h 2697858"/>
              <a:gd name="connsiteX10" fmla="*/ 204217 w 2569566"/>
              <a:gd name="connsiteY10" fmla="*/ 2410691 h 2697858"/>
              <a:gd name="connsiteX11" fmla="*/ 181546 w 2569566"/>
              <a:gd name="connsiteY11" fmla="*/ 2403134 h 2697858"/>
              <a:gd name="connsiteX12" fmla="*/ 158875 w 2569566"/>
              <a:gd name="connsiteY12" fmla="*/ 2388020 h 2697858"/>
              <a:gd name="connsiteX13" fmla="*/ 105976 w 2569566"/>
              <a:gd name="connsiteY13" fmla="*/ 2327564 h 2697858"/>
              <a:gd name="connsiteX14" fmla="*/ 75748 w 2569566"/>
              <a:gd name="connsiteY14" fmla="*/ 2289779 h 2697858"/>
              <a:gd name="connsiteX15" fmla="*/ 68191 w 2569566"/>
              <a:gd name="connsiteY15" fmla="*/ 2267107 h 2697858"/>
              <a:gd name="connsiteX16" fmla="*/ 45520 w 2569566"/>
              <a:gd name="connsiteY16" fmla="*/ 2259550 h 2697858"/>
              <a:gd name="connsiteX17" fmla="*/ 22849 w 2569566"/>
              <a:gd name="connsiteY17" fmla="*/ 2244436 h 2697858"/>
              <a:gd name="connsiteX18" fmla="*/ 15292 w 2569566"/>
              <a:gd name="connsiteY18" fmla="*/ 2221765 h 2697858"/>
              <a:gd name="connsiteX19" fmla="*/ 178 w 2569566"/>
              <a:gd name="connsiteY19" fmla="*/ 2199094 h 2697858"/>
              <a:gd name="connsiteX20" fmla="*/ 22849 w 2569566"/>
              <a:gd name="connsiteY20" fmla="*/ 2085739 h 2697858"/>
              <a:gd name="connsiteX21" fmla="*/ 37963 w 2569566"/>
              <a:gd name="connsiteY21" fmla="*/ 2063068 h 2697858"/>
              <a:gd name="connsiteX22" fmla="*/ 45520 w 2569566"/>
              <a:gd name="connsiteY22" fmla="*/ 2040397 h 2697858"/>
              <a:gd name="connsiteX23" fmla="*/ 60634 w 2569566"/>
              <a:gd name="connsiteY23" fmla="*/ 2017726 h 2697858"/>
              <a:gd name="connsiteX24" fmla="*/ 75748 w 2569566"/>
              <a:gd name="connsiteY24" fmla="*/ 1957269 h 2697858"/>
              <a:gd name="connsiteX25" fmla="*/ 90862 w 2569566"/>
              <a:gd name="connsiteY25" fmla="*/ 1911927 h 2697858"/>
              <a:gd name="connsiteX26" fmla="*/ 113533 w 2569566"/>
              <a:gd name="connsiteY26" fmla="*/ 1889256 h 2697858"/>
              <a:gd name="connsiteX27" fmla="*/ 128647 w 2569566"/>
              <a:gd name="connsiteY27" fmla="*/ 1866585 h 2697858"/>
              <a:gd name="connsiteX28" fmla="*/ 189103 w 2569566"/>
              <a:gd name="connsiteY28" fmla="*/ 1851471 h 2697858"/>
              <a:gd name="connsiteX29" fmla="*/ 317573 w 2569566"/>
              <a:gd name="connsiteY29" fmla="*/ 1866585 h 2697858"/>
              <a:gd name="connsiteX30" fmla="*/ 340244 w 2569566"/>
              <a:gd name="connsiteY30" fmla="*/ 1874142 h 2697858"/>
              <a:gd name="connsiteX31" fmla="*/ 400700 w 2569566"/>
              <a:gd name="connsiteY31" fmla="*/ 1866585 h 2697858"/>
              <a:gd name="connsiteX32" fmla="*/ 400700 w 2569566"/>
              <a:gd name="connsiteY32" fmla="*/ 1813686 h 2697858"/>
              <a:gd name="connsiteX33" fmla="*/ 468713 w 2569566"/>
              <a:gd name="connsiteY33" fmla="*/ 1806129 h 2697858"/>
              <a:gd name="connsiteX34" fmla="*/ 506498 w 2569566"/>
              <a:gd name="connsiteY34" fmla="*/ 1798572 h 2697858"/>
              <a:gd name="connsiteX35" fmla="*/ 529169 w 2569566"/>
              <a:gd name="connsiteY35" fmla="*/ 1783458 h 2697858"/>
              <a:gd name="connsiteX36" fmla="*/ 619854 w 2569566"/>
              <a:gd name="connsiteY36" fmla="*/ 1753230 h 2697858"/>
              <a:gd name="connsiteX37" fmla="*/ 559397 w 2569566"/>
              <a:gd name="connsiteY37" fmla="*/ 1738116 h 2697858"/>
              <a:gd name="connsiteX38" fmla="*/ 536726 w 2569566"/>
              <a:gd name="connsiteY38" fmla="*/ 1692774 h 2697858"/>
              <a:gd name="connsiteX39" fmla="*/ 521612 w 2569566"/>
              <a:gd name="connsiteY39" fmla="*/ 1670103 h 2697858"/>
              <a:gd name="connsiteX40" fmla="*/ 514055 w 2569566"/>
              <a:gd name="connsiteY40" fmla="*/ 1647431 h 2697858"/>
              <a:gd name="connsiteX41" fmla="*/ 506498 w 2569566"/>
              <a:gd name="connsiteY41" fmla="*/ 1602089 h 2697858"/>
              <a:gd name="connsiteX42" fmla="*/ 491384 w 2569566"/>
              <a:gd name="connsiteY42" fmla="*/ 1579418 h 2697858"/>
              <a:gd name="connsiteX43" fmla="*/ 506498 w 2569566"/>
              <a:gd name="connsiteY43" fmla="*/ 1534076 h 2697858"/>
              <a:gd name="connsiteX44" fmla="*/ 514055 w 2569566"/>
              <a:gd name="connsiteY44" fmla="*/ 1511405 h 2697858"/>
              <a:gd name="connsiteX45" fmla="*/ 536726 w 2569566"/>
              <a:gd name="connsiteY45" fmla="*/ 1405607 h 2697858"/>
              <a:gd name="connsiteX46" fmla="*/ 559397 w 2569566"/>
              <a:gd name="connsiteY46" fmla="*/ 1398050 h 2697858"/>
              <a:gd name="connsiteX47" fmla="*/ 574511 w 2569566"/>
              <a:gd name="connsiteY47" fmla="*/ 1375379 h 2697858"/>
              <a:gd name="connsiteX48" fmla="*/ 619854 w 2569566"/>
              <a:gd name="connsiteY48" fmla="*/ 1345150 h 2697858"/>
              <a:gd name="connsiteX49" fmla="*/ 650082 w 2569566"/>
              <a:gd name="connsiteY49" fmla="*/ 1292251 h 2697858"/>
              <a:gd name="connsiteX50" fmla="*/ 687867 w 2569566"/>
              <a:gd name="connsiteY50" fmla="*/ 1224238 h 2697858"/>
              <a:gd name="connsiteX51" fmla="*/ 695424 w 2569566"/>
              <a:gd name="connsiteY51" fmla="*/ 1103326 h 2697858"/>
              <a:gd name="connsiteX52" fmla="*/ 702981 w 2569566"/>
              <a:gd name="connsiteY52" fmla="*/ 1065541 h 2697858"/>
              <a:gd name="connsiteX53" fmla="*/ 718095 w 2569566"/>
              <a:gd name="connsiteY53" fmla="*/ 967299 h 2697858"/>
              <a:gd name="connsiteX54" fmla="*/ 725652 w 2569566"/>
              <a:gd name="connsiteY54" fmla="*/ 944628 h 2697858"/>
              <a:gd name="connsiteX55" fmla="*/ 763437 w 2569566"/>
              <a:gd name="connsiteY55" fmla="*/ 899286 h 2697858"/>
              <a:gd name="connsiteX56" fmla="*/ 778551 w 2569566"/>
              <a:gd name="connsiteY56" fmla="*/ 853944 h 2697858"/>
              <a:gd name="connsiteX57" fmla="*/ 786108 w 2569566"/>
              <a:gd name="connsiteY57" fmla="*/ 672575 h 2697858"/>
              <a:gd name="connsiteX58" fmla="*/ 808779 w 2569566"/>
              <a:gd name="connsiteY58" fmla="*/ 627233 h 2697858"/>
              <a:gd name="connsiteX59" fmla="*/ 816336 w 2569566"/>
              <a:gd name="connsiteY59" fmla="*/ 604562 h 2697858"/>
              <a:gd name="connsiteX60" fmla="*/ 831450 w 2569566"/>
              <a:gd name="connsiteY60" fmla="*/ 581891 h 2697858"/>
              <a:gd name="connsiteX61" fmla="*/ 846564 w 2569566"/>
              <a:gd name="connsiteY61" fmla="*/ 536549 h 2697858"/>
              <a:gd name="connsiteX62" fmla="*/ 854121 w 2569566"/>
              <a:gd name="connsiteY62" fmla="*/ 513878 h 2697858"/>
              <a:gd name="connsiteX63" fmla="*/ 869235 w 2569566"/>
              <a:gd name="connsiteY63" fmla="*/ 491207 h 2697858"/>
              <a:gd name="connsiteX64" fmla="*/ 899464 w 2569566"/>
              <a:gd name="connsiteY64" fmla="*/ 430750 h 2697858"/>
              <a:gd name="connsiteX65" fmla="*/ 907021 w 2569566"/>
              <a:gd name="connsiteY65" fmla="*/ 408079 h 2697858"/>
              <a:gd name="connsiteX66" fmla="*/ 907021 w 2569566"/>
              <a:gd name="connsiteY66" fmla="*/ 294724 h 2697858"/>
              <a:gd name="connsiteX67" fmla="*/ 891906 w 2569566"/>
              <a:gd name="connsiteY67" fmla="*/ 279610 h 2697858"/>
              <a:gd name="connsiteX68" fmla="*/ 869235 w 2569566"/>
              <a:gd name="connsiteY68" fmla="*/ 234268 h 2697858"/>
              <a:gd name="connsiteX69" fmla="*/ 876792 w 2569566"/>
              <a:gd name="connsiteY69" fmla="*/ 68013 h 2697858"/>
              <a:gd name="connsiteX70" fmla="*/ 884349 w 2569566"/>
              <a:gd name="connsiteY70" fmla="*/ 30228 h 2697858"/>
              <a:gd name="connsiteX71" fmla="*/ 922135 w 2569566"/>
              <a:gd name="connsiteY71" fmla="*/ 0 h 2697858"/>
              <a:gd name="connsiteX72" fmla="*/ 1103503 w 2569566"/>
              <a:gd name="connsiteY72" fmla="*/ 7557 h 2697858"/>
              <a:gd name="connsiteX73" fmla="*/ 1126174 w 2569566"/>
              <a:gd name="connsiteY73" fmla="*/ 15114 h 2697858"/>
              <a:gd name="connsiteX74" fmla="*/ 1141288 w 2569566"/>
              <a:gd name="connsiteY74" fmla="*/ 60456 h 2697858"/>
              <a:gd name="connsiteX75" fmla="*/ 1126174 w 2569566"/>
              <a:gd name="connsiteY75" fmla="*/ 151141 h 2697858"/>
              <a:gd name="connsiteX76" fmla="*/ 1133731 w 2569566"/>
              <a:gd name="connsiteY76" fmla="*/ 302281 h 2697858"/>
              <a:gd name="connsiteX77" fmla="*/ 1156402 w 2569566"/>
              <a:gd name="connsiteY77" fmla="*/ 324952 h 2697858"/>
              <a:gd name="connsiteX78" fmla="*/ 1194187 w 2569566"/>
              <a:gd name="connsiteY78" fmla="*/ 362737 h 2697858"/>
              <a:gd name="connsiteX79" fmla="*/ 1201744 w 2569566"/>
              <a:gd name="connsiteY79" fmla="*/ 385408 h 2697858"/>
              <a:gd name="connsiteX80" fmla="*/ 1239530 w 2569566"/>
              <a:gd name="connsiteY80" fmla="*/ 415636 h 2697858"/>
              <a:gd name="connsiteX81" fmla="*/ 1262201 w 2569566"/>
              <a:gd name="connsiteY81" fmla="*/ 438307 h 2697858"/>
              <a:gd name="connsiteX82" fmla="*/ 1277315 w 2569566"/>
              <a:gd name="connsiteY82" fmla="*/ 483650 h 2697858"/>
              <a:gd name="connsiteX83" fmla="*/ 1307543 w 2569566"/>
              <a:gd name="connsiteY83" fmla="*/ 528992 h 2697858"/>
              <a:gd name="connsiteX84" fmla="*/ 1284872 w 2569566"/>
              <a:gd name="connsiteY84" fmla="*/ 627233 h 2697858"/>
              <a:gd name="connsiteX85" fmla="*/ 1277315 w 2569566"/>
              <a:gd name="connsiteY85" fmla="*/ 649904 h 2697858"/>
              <a:gd name="connsiteX86" fmla="*/ 1284872 w 2569566"/>
              <a:gd name="connsiteY86" fmla="*/ 687689 h 2697858"/>
              <a:gd name="connsiteX87" fmla="*/ 1292429 w 2569566"/>
              <a:gd name="connsiteY87" fmla="*/ 710360 h 2697858"/>
              <a:gd name="connsiteX88" fmla="*/ 1284872 w 2569566"/>
              <a:gd name="connsiteY88" fmla="*/ 770817 h 2697858"/>
              <a:gd name="connsiteX89" fmla="*/ 1292429 w 2569566"/>
              <a:gd name="connsiteY89" fmla="*/ 808602 h 2697858"/>
              <a:gd name="connsiteX90" fmla="*/ 1360442 w 2569566"/>
              <a:gd name="connsiteY90" fmla="*/ 846387 h 2697858"/>
              <a:gd name="connsiteX91" fmla="*/ 1375556 w 2569566"/>
              <a:gd name="connsiteY91" fmla="*/ 869058 h 2697858"/>
              <a:gd name="connsiteX92" fmla="*/ 1390670 w 2569566"/>
              <a:gd name="connsiteY92" fmla="*/ 914400 h 2697858"/>
              <a:gd name="connsiteX93" fmla="*/ 1496468 w 2569566"/>
              <a:gd name="connsiteY93" fmla="*/ 937071 h 2697858"/>
              <a:gd name="connsiteX94" fmla="*/ 1564482 w 2569566"/>
              <a:gd name="connsiteY94" fmla="*/ 967299 h 2697858"/>
              <a:gd name="connsiteX95" fmla="*/ 1602267 w 2569566"/>
              <a:gd name="connsiteY95" fmla="*/ 959742 h 2697858"/>
              <a:gd name="connsiteX96" fmla="*/ 1609824 w 2569566"/>
              <a:gd name="connsiteY96" fmla="*/ 914400 h 2697858"/>
              <a:gd name="connsiteX97" fmla="*/ 1579596 w 2569566"/>
              <a:gd name="connsiteY97" fmla="*/ 869058 h 2697858"/>
              <a:gd name="connsiteX98" fmla="*/ 1534254 w 2569566"/>
              <a:gd name="connsiteY98" fmla="*/ 853944 h 2697858"/>
              <a:gd name="connsiteX99" fmla="*/ 1511583 w 2569566"/>
              <a:gd name="connsiteY99" fmla="*/ 846387 h 2697858"/>
              <a:gd name="connsiteX100" fmla="*/ 1481354 w 2569566"/>
              <a:gd name="connsiteY100" fmla="*/ 808602 h 2697858"/>
              <a:gd name="connsiteX101" fmla="*/ 1473797 w 2569566"/>
              <a:gd name="connsiteY101" fmla="*/ 785931 h 2697858"/>
              <a:gd name="connsiteX102" fmla="*/ 1481354 w 2569566"/>
              <a:gd name="connsiteY102" fmla="*/ 680132 h 2697858"/>
              <a:gd name="connsiteX103" fmla="*/ 1504025 w 2569566"/>
              <a:gd name="connsiteY103" fmla="*/ 672575 h 2697858"/>
              <a:gd name="connsiteX104" fmla="*/ 1564482 w 2569566"/>
              <a:gd name="connsiteY104" fmla="*/ 680132 h 2697858"/>
              <a:gd name="connsiteX105" fmla="*/ 1609824 w 2569566"/>
              <a:gd name="connsiteY105" fmla="*/ 702803 h 2697858"/>
              <a:gd name="connsiteX106" fmla="*/ 1655166 w 2569566"/>
              <a:gd name="connsiteY106" fmla="*/ 717917 h 2697858"/>
              <a:gd name="connsiteX107" fmla="*/ 1677837 w 2569566"/>
              <a:gd name="connsiteY107" fmla="*/ 733031 h 2697858"/>
              <a:gd name="connsiteX108" fmla="*/ 1715622 w 2569566"/>
              <a:gd name="connsiteY108" fmla="*/ 740588 h 2697858"/>
              <a:gd name="connsiteX109" fmla="*/ 1760964 w 2569566"/>
              <a:gd name="connsiteY109" fmla="*/ 755703 h 2697858"/>
              <a:gd name="connsiteX110" fmla="*/ 1806306 w 2569566"/>
              <a:gd name="connsiteY110" fmla="*/ 785931 h 2697858"/>
              <a:gd name="connsiteX111" fmla="*/ 1828978 w 2569566"/>
              <a:gd name="connsiteY111" fmla="*/ 778374 h 2697858"/>
              <a:gd name="connsiteX112" fmla="*/ 1821421 w 2569566"/>
              <a:gd name="connsiteY112" fmla="*/ 740588 h 2697858"/>
              <a:gd name="connsiteX113" fmla="*/ 1806306 w 2569566"/>
              <a:gd name="connsiteY113" fmla="*/ 695246 h 2697858"/>
              <a:gd name="connsiteX114" fmla="*/ 1798749 w 2569566"/>
              <a:gd name="connsiteY114" fmla="*/ 672575 h 2697858"/>
              <a:gd name="connsiteX115" fmla="*/ 1791192 w 2569566"/>
              <a:gd name="connsiteY115" fmla="*/ 649904 h 2697858"/>
              <a:gd name="connsiteX116" fmla="*/ 1783635 w 2569566"/>
              <a:gd name="connsiteY116" fmla="*/ 627233 h 2697858"/>
              <a:gd name="connsiteX117" fmla="*/ 1791192 w 2569566"/>
              <a:gd name="connsiteY117" fmla="*/ 574334 h 2697858"/>
              <a:gd name="connsiteX118" fmla="*/ 1851649 w 2569566"/>
              <a:gd name="connsiteY118" fmla="*/ 521435 h 2697858"/>
              <a:gd name="connsiteX119" fmla="*/ 1874320 w 2569566"/>
              <a:gd name="connsiteY119" fmla="*/ 506321 h 2697858"/>
              <a:gd name="connsiteX120" fmla="*/ 1896991 w 2569566"/>
              <a:gd name="connsiteY120" fmla="*/ 491207 h 2697858"/>
              <a:gd name="connsiteX121" fmla="*/ 1942333 w 2569566"/>
              <a:gd name="connsiteY121" fmla="*/ 476093 h 2697858"/>
              <a:gd name="connsiteX122" fmla="*/ 1965004 w 2569566"/>
              <a:gd name="connsiteY122" fmla="*/ 453422 h 2697858"/>
              <a:gd name="connsiteX123" fmla="*/ 1995232 w 2569566"/>
              <a:gd name="connsiteY123" fmla="*/ 408079 h 2697858"/>
              <a:gd name="connsiteX124" fmla="*/ 2048131 w 2569566"/>
              <a:gd name="connsiteY124" fmla="*/ 392965 h 2697858"/>
              <a:gd name="connsiteX125" fmla="*/ 2184158 w 2569566"/>
              <a:gd name="connsiteY125" fmla="*/ 400522 h 2697858"/>
              <a:gd name="connsiteX126" fmla="*/ 2206829 w 2569566"/>
              <a:gd name="connsiteY126" fmla="*/ 415636 h 2697858"/>
              <a:gd name="connsiteX127" fmla="*/ 2229500 w 2569566"/>
              <a:gd name="connsiteY127" fmla="*/ 453422 h 2697858"/>
              <a:gd name="connsiteX128" fmla="*/ 2244614 w 2569566"/>
              <a:gd name="connsiteY128" fmla="*/ 498764 h 2697858"/>
              <a:gd name="connsiteX129" fmla="*/ 2252171 w 2569566"/>
              <a:gd name="connsiteY129" fmla="*/ 521435 h 2697858"/>
              <a:gd name="connsiteX130" fmla="*/ 2274842 w 2569566"/>
              <a:gd name="connsiteY130" fmla="*/ 536549 h 2697858"/>
              <a:gd name="connsiteX131" fmla="*/ 2297513 w 2569566"/>
              <a:gd name="connsiteY131" fmla="*/ 604562 h 2697858"/>
              <a:gd name="connsiteX132" fmla="*/ 2305070 w 2569566"/>
              <a:gd name="connsiteY132" fmla="*/ 627233 h 2697858"/>
              <a:gd name="connsiteX133" fmla="*/ 2320184 w 2569566"/>
              <a:gd name="connsiteY133" fmla="*/ 649904 h 2697858"/>
              <a:gd name="connsiteX134" fmla="*/ 2335298 w 2569566"/>
              <a:gd name="connsiteY134" fmla="*/ 695246 h 2697858"/>
              <a:gd name="connsiteX135" fmla="*/ 2380640 w 2569566"/>
              <a:gd name="connsiteY135" fmla="*/ 755703 h 2697858"/>
              <a:gd name="connsiteX136" fmla="*/ 2403311 w 2569566"/>
              <a:gd name="connsiteY136" fmla="*/ 770817 h 2697858"/>
              <a:gd name="connsiteX137" fmla="*/ 2425983 w 2569566"/>
              <a:gd name="connsiteY137" fmla="*/ 778374 h 2697858"/>
              <a:gd name="connsiteX138" fmla="*/ 2478882 w 2569566"/>
              <a:gd name="connsiteY138" fmla="*/ 846387 h 2697858"/>
              <a:gd name="connsiteX139" fmla="*/ 2501553 w 2569566"/>
              <a:gd name="connsiteY139" fmla="*/ 914400 h 2697858"/>
              <a:gd name="connsiteX140" fmla="*/ 2509110 w 2569566"/>
              <a:gd name="connsiteY140" fmla="*/ 937071 h 2697858"/>
              <a:gd name="connsiteX141" fmla="*/ 2524224 w 2569566"/>
              <a:gd name="connsiteY141" fmla="*/ 959742 h 2697858"/>
              <a:gd name="connsiteX142" fmla="*/ 2539338 w 2569566"/>
              <a:gd name="connsiteY142" fmla="*/ 1246909 h 2697858"/>
              <a:gd name="connsiteX143" fmla="*/ 2546895 w 2569566"/>
              <a:gd name="connsiteY143" fmla="*/ 1299808 h 2697858"/>
              <a:gd name="connsiteX144" fmla="*/ 2562009 w 2569566"/>
              <a:gd name="connsiteY144" fmla="*/ 1345150 h 2697858"/>
              <a:gd name="connsiteX145" fmla="*/ 2569566 w 2569566"/>
              <a:gd name="connsiteY145" fmla="*/ 1375379 h 2697858"/>
              <a:gd name="connsiteX146" fmla="*/ 2562009 w 2569566"/>
              <a:gd name="connsiteY146" fmla="*/ 1428278 h 2697858"/>
              <a:gd name="connsiteX147" fmla="*/ 2539338 w 2569566"/>
              <a:gd name="connsiteY147" fmla="*/ 1443392 h 2697858"/>
              <a:gd name="connsiteX148" fmla="*/ 2493996 w 2569566"/>
              <a:gd name="connsiteY148" fmla="*/ 1458506 h 2697858"/>
              <a:gd name="connsiteX149" fmla="*/ 2456211 w 2569566"/>
              <a:gd name="connsiteY149" fmla="*/ 1450949 h 2697858"/>
              <a:gd name="connsiteX150" fmla="*/ 2433540 w 2569566"/>
              <a:gd name="connsiteY150" fmla="*/ 1435835 h 2697858"/>
              <a:gd name="connsiteX151" fmla="*/ 2410868 w 2569566"/>
              <a:gd name="connsiteY151" fmla="*/ 1428278 h 2697858"/>
              <a:gd name="connsiteX152" fmla="*/ 2274842 w 2569566"/>
              <a:gd name="connsiteY152" fmla="*/ 1435835 h 2697858"/>
              <a:gd name="connsiteX153" fmla="*/ 2229500 w 2569566"/>
              <a:gd name="connsiteY153" fmla="*/ 1450949 h 2697858"/>
              <a:gd name="connsiteX154" fmla="*/ 2206829 w 2569566"/>
              <a:gd name="connsiteY154" fmla="*/ 1458506 h 2697858"/>
              <a:gd name="connsiteX155" fmla="*/ 2184158 w 2569566"/>
              <a:gd name="connsiteY155" fmla="*/ 1473620 h 2697858"/>
              <a:gd name="connsiteX156" fmla="*/ 2116144 w 2569566"/>
              <a:gd name="connsiteY156" fmla="*/ 1496291 h 2697858"/>
              <a:gd name="connsiteX157" fmla="*/ 2093473 w 2569566"/>
              <a:gd name="connsiteY157" fmla="*/ 1503848 h 2697858"/>
              <a:gd name="connsiteX158" fmla="*/ 2070802 w 2569566"/>
              <a:gd name="connsiteY158" fmla="*/ 1518962 h 2697858"/>
              <a:gd name="connsiteX159" fmla="*/ 2085916 w 2569566"/>
              <a:gd name="connsiteY159" fmla="*/ 1541633 h 2697858"/>
              <a:gd name="connsiteX160" fmla="*/ 2108587 w 2569566"/>
              <a:gd name="connsiteY160" fmla="*/ 1549190 h 2697858"/>
              <a:gd name="connsiteX161" fmla="*/ 2116144 w 2569566"/>
              <a:gd name="connsiteY161" fmla="*/ 1571861 h 2697858"/>
              <a:gd name="connsiteX162" fmla="*/ 2131259 w 2569566"/>
              <a:gd name="connsiteY162" fmla="*/ 1586975 h 2697858"/>
              <a:gd name="connsiteX163" fmla="*/ 2123702 w 2569566"/>
              <a:gd name="connsiteY163" fmla="*/ 1700331 h 2697858"/>
              <a:gd name="connsiteX164" fmla="*/ 2116144 w 2569566"/>
              <a:gd name="connsiteY164" fmla="*/ 1723002 h 2697858"/>
              <a:gd name="connsiteX165" fmla="*/ 2093473 w 2569566"/>
              <a:gd name="connsiteY165" fmla="*/ 1738116 h 2697858"/>
              <a:gd name="connsiteX166" fmla="*/ 2078359 w 2569566"/>
              <a:gd name="connsiteY166" fmla="*/ 1760787 h 2697858"/>
              <a:gd name="connsiteX167" fmla="*/ 2055688 w 2569566"/>
              <a:gd name="connsiteY167" fmla="*/ 1783458 h 2697858"/>
              <a:gd name="connsiteX168" fmla="*/ 2048131 w 2569566"/>
              <a:gd name="connsiteY168" fmla="*/ 1821243 h 2697858"/>
              <a:gd name="connsiteX169" fmla="*/ 2033017 w 2569566"/>
              <a:gd name="connsiteY169" fmla="*/ 1866585 h 2697858"/>
              <a:gd name="connsiteX170" fmla="*/ 2002789 w 2569566"/>
              <a:gd name="connsiteY170" fmla="*/ 1911927 h 2697858"/>
              <a:gd name="connsiteX171" fmla="*/ 1972561 w 2569566"/>
              <a:gd name="connsiteY171" fmla="*/ 1979941 h 2697858"/>
              <a:gd name="connsiteX172" fmla="*/ 1949890 w 2569566"/>
              <a:gd name="connsiteY172" fmla="*/ 2002612 h 2697858"/>
              <a:gd name="connsiteX173" fmla="*/ 1927219 w 2569566"/>
              <a:gd name="connsiteY173" fmla="*/ 2010169 h 2697858"/>
              <a:gd name="connsiteX174" fmla="*/ 1904548 w 2569566"/>
              <a:gd name="connsiteY174" fmla="*/ 2032840 h 2697858"/>
              <a:gd name="connsiteX175" fmla="*/ 1821421 w 2569566"/>
              <a:gd name="connsiteY175" fmla="*/ 2002612 h 2697858"/>
              <a:gd name="connsiteX176" fmla="*/ 1828978 w 2569566"/>
              <a:gd name="connsiteY176" fmla="*/ 1942155 h 2697858"/>
              <a:gd name="connsiteX177" fmla="*/ 1851649 w 2569566"/>
              <a:gd name="connsiteY177" fmla="*/ 1934598 h 2697858"/>
              <a:gd name="connsiteX178" fmla="*/ 1866763 w 2569566"/>
              <a:gd name="connsiteY178" fmla="*/ 1889256 h 2697858"/>
              <a:gd name="connsiteX179" fmla="*/ 1874320 w 2569566"/>
              <a:gd name="connsiteY179" fmla="*/ 1866585 h 2697858"/>
              <a:gd name="connsiteX180" fmla="*/ 1889434 w 2569566"/>
              <a:gd name="connsiteY180" fmla="*/ 1798572 h 2697858"/>
              <a:gd name="connsiteX181" fmla="*/ 1881877 w 2569566"/>
              <a:gd name="connsiteY181" fmla="*/ 1730559 h 2697858"/>
              <a:gd name="connsiteX182" fmla="*/ 1836535 w 2569566"/>
              <a:gd name="connsiteY182" fmla="*/ 1700331 h 2697858"/>
              <a:gd name="connsiteX183" fmla="*/ 1828978 w 2569566"/>
              <a:gd name="connsiteY183" fmla="*/ 1677660 h 2697858"/>
              <a:gd name="connsiteX184" fmla="*/ 1813864 w 2569566"/>
              <a:gd name="connsiteY184" fmla="*/ 1662545 h 2697858"/>
              <a:gd name="connsiteX185" fmla="*/ 1776078 w 2569566"/>
              <a:gd name="connsiteY185" fmla="*/ 1594532 h 2697858"/>
              <a:gd name="connsiteX186" fmla="*/ 1753407 w 2569566"/>
              <a:gd name="connsiteY186" fmla="*/ 1549190 h 2697858"/>
              <a:gd name="connsiteX187" fmla="*/ 1745850 w 2569566"/>
              <a:gd name="connsiteY187" fmla="*/ 1526519 h 2697858"/>
              <a:gd name="connsiteX188" fmla="*/ 1700508 w 2569566"/>
              <a:gd name="connsiteY188" fmla="*/ 1511405 h 2697858"/>
              <a:gd name="connsiteX189" fmla="*/ 1647609 w 2569566"/>
              <a:gd name="connsiteY189" fmla="*/ 1518962 h 2697858"/>
              <a:gd name="connsiteX190" fmla="*/ 1624938 w 2569566"/>
              <a:gd name="connsiteY190" fmla="*/ 1526519 h 2697858"/>
              <a:gd name="connsiteX191" fmla="*/ 1609824 w 2569566"/>
              <a:gd name="connsiteY191" fmla="*/ 1549190 h 2697858"/>
              <a:gd name="connsiteX192" fmla="*/ 1587153 w 2569566"/>
              <a:gd name="connsiteY192" fmla="*/ 1564304 h 2697858"/>
              <a:gd name="connsiteX193" fmla="*/ 1526697 w 2569566"/>
              <a:gd name="connsiteY193" fmla="*/ 1617203 h 2697858"/>
              <a:gd name="connsiteX194" fmla="*/ 1481354 w 2569566"/>
              <a:gd name="connsiteY194" fmla="*/ 1632317 h 2697858"/>
              <a:gd name="connsiteX195" fmla="*/ 1458683 w 2569566"/>
              <a:gd name="connsiteY195" fmla="*/ 1647431 h 2697858"/>
              <a:gd name="connsiteX196" fmla="*/ 1413341 w 2569566"/>
              <a:gd name="connsiteY196" fmla="*/ 1662545 h 2697858"/>
              <a:gd name="connsiteX197" fmla="*/ 1390670 w 2569566"/>
              <a:gd name="connsiteY197" fmla="*/ 1670103 h 2697858"/>
              <a:gd name="connsiteX198" fmla="*/ 1330214 w 2569566"/>
              <a:gd name="connsiteY198" fmla="*/ 1723002 h 2697858"/>
              <a:gd name="connsiteX199" fmla="*/ 1307543 w 2569566"/>
              <a:gd name="connsiteY199" fmla="*/ 1738116 h 2697858"/>
              <a:gd name="connsiteX200" fmla="*/ 1284872 w 2569566"/>
              <a:gd name="connsiteY200" fmla="*/ 1753230 h 2697858"/>
              <a:gd name="connsiteX201" fmla="*/ 1269758 w 2569566"/>
              <a:gd name="connsiteY201" fmla="*/ 1775901 h 2697858"/>
              <a:gd name="connsiteX202" fmla="*/ 1277315 w 2569566"/>
              <a:gd name="connsiteY202" fmla="*/ 1813686 h 2697858"/>
              <a:gd name="connsiteX203" fmla="*/ 1292429 w 2569566"/>
              <a:gd name="connsiteY203" fmla="*/ 1889256 h 2697858"/>
              <a:gd name="connsiteX204" fmla="*/ 1307543 w 2569566"/>
              <a:gd name="connsiteY204" fmla="*/ 1987498 h 2697858"/>
              <a:gd name="connsiteX205" fmla="*/ 1322657 w 2569566"/>
              <a:gd name="connsiteY205" fmla="*/ 2032840 h 2697858"/>
              <a:gd name="connsiteX206" fmla="*/ 1330214 w 2569566"/>
              <a:gd name="connsiteY206" fmla="*/ 2055511 h 2697858"/>
              <a:gd name="connsiteX207" fmla="*/ 1337771 w 2569566"/>
              <a:gd name="connsiteY207" fmla="*/ 2108410 h 2697858"/>
              <a:gd name="connsiteX208" fmla="*/ 1352885 w 2569566"/>
              <a:gd name="connsiteY208" fmla="*/ 2131081 h 2697858"/>
              <a:gd name="connsiteX209" fmla="*/ 1375556 w 2569566"/>
              <a:gd name="connsiteY209" fmla="*/ 2138638 h 2697858"/>
              <a:gd name="connsiteX210" fmla="*/ 1496468 w 2569566"/>
              <a:gd name="connsiteY210" fmla="*/ 2146195 h 2697858"/>
              <a:gd name="connsiteX211" fmla="*/ 1504025 w 2569566"/>
              <a:gd name="connsiteY211" fmla="*/ 2267107 h 2697858"/>
              <a:gd name="connsiteX212" fmla="*/ 1488911 w 2569566"/>
              <a:gd name="connsiteY212" fmla="*/ 2312450 h 2697858"/>
              <a:gd name="connsiteX213" fmla="*/ 1466240 w 2569566"/>
              <a:gd name="connsiteY213" fmla="*/ 2357792 h 2697858"/>
              <a:gd name="connsiteX214" fmla="*/ 1443569 w 2569566"/>
              <a:gd name="connsiteY214" fmla="*/ 2433362 h 2697858"/>
              <a:gd name="connsiteX215" fmla="*/ 1398227 w 2569566"/>
              <a:gd name="connsiteY215" fmla="*/ 2448476 h 2697858"/>
              <a:gd name="connsiteX216" fmla="*/ 1375556 w 2569566"/>
              <a:gd name="connsiteY216" fmla="*/ 2456033 h 2697858"/>
              <a:gd name="connsiteX217" fmla="*/ 1352885 w 2569566"/>
              <a:gd name="connsiteY217" fmla="*/ 2463590 h 2697858"/>
              <a:gd name="connsiteX218" fmla="*/ 1330214 w 2569566"/>
              <a:gd name="connsiteY218" fmla="*/ 2478704 h 2697858"/>
              <a:gd name="connsiteX219" fmla="*/ 1284872 w 2569566"/>
              <a:gd name="connsiteY219" fmla="*/ 2493818 h 2697858"/>
              <a:gd name="connsiteX220" fmla="*/ 1216859 w 2569566"/>
              <a:gd name="connsiteY220" fmla="*/ 2524046 h 2697858"/>
              <a:gd name="connsiteX221" fmla="*/ 1194187 w 2569566"/>
              <a:gd name="connsiteY221" fmla="*/ 2531603 h 2697858"/>
              <a:gd name="connsiteX222" fmla="*/ 1171516 w 2569566"/>
              <a:gd name="connsiteY222" fmla="*/ 2539160 h 2697858"/>
              <a:gd name="connsiteX223" fmla="*/ 1133731 w 2569566"/>
              <a:gd name="connsiteY223" fmla="*/ 2569388 h 2697858"/>
              <a:gd name="connsiteX224" fmla="*/ 1118617 w 2569566"/>
              <a:gd name="connsiteY224" fmla="*/ 2592060 h 2697858"/>
              <a:gd name="connsiteX225" fmla="*/ 1050604 w 2569566"/>
              <a:gd name="connsiteY225" fmla="*/ 2629845 h 2697858"/>
              <a:gd name="connsiteX226" fmla="*/ 1027933 w 2569566"/>
              <a:gd name="connsiteY226" fmla="*/ 2607174 h 2697858"/>
              <a:gd name="connsiteX227" fmla="*/ 990148 w 2569566"/>
              <a:gd name="connsiteY227" fmla="*/ 2546717 h 2697858"/>
              <a:gd name="connsiteX228" fmla="*/ 959920 w 2569566"/>
              <a:gd name="connsiteY228" fmla="*/ 2478704 h 2697858"/>
              <a:gd name="connsiteX229" fmla="*/ 929692 w 2569566"/>
              <a:gd name="connsiteY229" fmla="*/ 2471147 h 2697858"/>
              <a:gd name="connsiteX230" fmla="*/ 823893 w 2569566"/>
              <a:gd name="connsiteY230" fmla="*/ 2493818 h 2697858"/>
              <a:gd name="connsiteX231" fmla="*/ 801222 w 2569566"/>
              <a:gd name="connsiteY231" fmla="*/ 2501375 h 2697858"/>
              <a:gd name="connsiteX232" fmla="*/ 665196 w 2569566"/>
              <a:gd name="connsiteY232" fmla="*/ 2493818 h 2697858"/>
              <a:gd name="connsiteX233" fmla="*/ 619854 w 2569566"/>
              <a:gd name="connsiteY233" fmla="*/ 2478704 h 2697858"/>
              <a:gd name="connsiteX234" fmla="*/ 582068 w 2569566"/>
              <a:gd name="connsiteY234" fmla="*/ 2486261 h 2697858"/>
              <a:gd name="connsiteX235" fmla="*/ 559397 w 2569566"/>
              <a:gd name="connsiteY235" fmla="*/ 2531603 h 2697858"/>
              <a:gd name="connsiteX236" fmla="*/ 566954 w 2569566"/>
              <a:gd name="connsiteY236" fmla="*/ 2592060 h 2697858"/>
              <a:gd name="connsiteX237" fmla="*/ 582068 w 2569566"/>
              <a:gd name="connsiteY237" fmla="*/ 2637402 h 2697858"/>
              <a:gd name="connsiteX238" fmla="*/ 574511 w 2569566"/>
              <a:gd name="connsiteY238" fmla="*/ 2697858 h 2697858"/>
              <a:gd name="connsiteX239" fmla="*/ 574511 w 2569566"/>
              <a:gd name="connsiteY239" fmla="*/ 2697858 h 269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2569566" h="2697858">
                <a:moveTo>
                  <a:pt x="574511" y="2697858"/>
                </a:moveTo>
                <a:cubicBezTo>
                  <a:pt x="566954" y="2696598"/>
                  <a:pt x="544127" y="2693625"/>
                  <a:pt x="529169" y="2690301"/>
                </a:cubicBezTo>
                <a:cubicBezTo>
                  <a:pt x="521393" y="2688573"/>
                  <a:pt x="512131" y="2688377"/>
                  <a:pt x="506498" y="2682744"/>
                </a:cubicBezTo>
                <a:cubicBezTo>
                  <a:pt x="418333" y="2594579"/>
                  <a:pt x="517834" y="2665111"/>
                  <a:pt x="453599" y="2622288"/>
                </a:cubicBezTo>
                <a:cubicBezTo>
                  <a:pt x="425672" y="2580398"/>
                  <a:pt x="454464" y="2613533"/>
                  <a:pt x="415814" y="2592060"/>
                </a:cubicBezTo>
                <a:cubicBezTo>
                  <a:pt x="399935" y="2583238"/>
                  <a:pt x="370472" y="2561831"/>
                  <a:pt x="370472" y="2561831"/>
                </a:cubicBezTo>
                <a:cubicBezTo>
                  <a:pt x="369464" y="2557800"/>
                  <a:pt x="359695" y="2515437"/>
                  <a:pt x="355358" y="2508932"/>
                </a:cubicBezTo>
                <a:cubicBezTo>
                  <a:pt x="347002" y="2496397"/>
                  <a:pt x="323956" y="2478117"/>
                  <a:pt x="310016" y="2471147"/>
                </a:cubicBezTo>
                <a:cubicBezTo>
                  <a:pt x="302891" y="2467585"/>
                  <a:pt x="294901" y="2466109"/>
                  <a:pt x="287344" y="2463590"/>
                </a:cubicBezTo>
                <a:cubicBezTo>
                  <a:pt x="282306" y="2456033"/>
                  <a:pt x="278652" y="2447341"/>
                  <a:pt x="272230" y="2440919"/>
                </a:cubicBezTo>
                <a:cubicBezTo>
                  <a:pt x="254267" y="2422956"/>
                  <a:pt x="226665" y="2418174"/>
                  <a:pt x="204217" y="2410691"/>
                </a:cubicBezTo>
                <a:cubicBezTo>
                  <a:pt x="196660" y="2408172"/>
                  <a:pt x="188174" y="2407553"/>
                  <a:pt x="181546" y="2403134"/>
                </a:cubicBezTo>
                <a:lnTo>
                  <a:pt x="158875" y="2388020"/>
                </a:lnTo>
                <a:cubicBezTo>
                  <a:pt x="123609" y="2335121"/>
                  <a:pt x="143761" y="2352754"/>
                  <a:pt x="105976" y="2327564"/>
                </a:cubicBezTo>
                <a:cubicBezTo>
                  <a:pt x="86981" y="2270578"/>
                  <a:pt x="114814" y="2338613"/>
                  <a:pt x="75748" y="2289779"/>
                </a:cubicBezTo>
                <a:cubicBezTo>
                  <a:pt x="70772" y="2283558"/>
                  <a:pt x="73824" y="2272740"/>
                  <a:pt x="68191" y="2267107"/>
                </a:cubicBezTo>
                <a:cubicBezTo>
                  <a:pt x="62558" y="2261474"/>
                  <a:pt x="52645" y="2263112"/>
                  <a:pt x="45520" y="2259550"/>
                </a:cubicBezTo>
                <a:cubicBezTo>
                  <a:pt x="37396" y="2255488"/>
                  <a:pt x="30406" y="2249474"/>
                  <a:pt x="22849" y="2244436"/>
                </a:cubicBezTo>
                <a:cubicBezTo>
                  <a:pt x="20330" y="2236879"/>
                  <a:pt x="18854" y="2228890"/>
                  <a:pt x="15292" y="2221765"/>
                </a:cubicBezTo>
                <a:cubicBezTo>
                  <a:pt x="11230" y="2213641"/>
                  <a:pt x="932" y="2208145"/>
                  <a:pt x="178" y="2199094"/>
                </a:cubicBezTo>
                <a:cubicBezTo>
                  <a:pt x="-1446" y="2179609"/>
                  <a:pt x="8163" y="2107769"/>
                  <a:pt x="22849" y="2085739"/>
                </a:cubicBezTo>
                <a:cubicBezTo>
                  <a:pt x="27887" y="2078182"/>
                  <a:pt x="33901" y="2071192"/>
                  <a:pt x="37963" y="2063068"/>
                </a:cubicBezTo>
                <a:cubicBezTo>
                  <a:pt x="41525" y="2055943"/>
                  <a:pt x="41958" y="2047522"/>
                  <a:pt x="45520" y="2040397"/>
                </a:cubicBezTo>
                <a:cubicBezTo>
                  <a:pt x="49582" y="2032273"/>
                  <a:pt x="56572" y="2025850"/>
                  <a:pt x="60634" y="2017726"/>
                </a:cubicBezTo>
                <a:cubicBezTo>
                  <a:pt x="69806" y="1999382"/>
                  <a:pt x="70574" y="1976240"/>
                  <a:pt x="75748" y="1957269"/>
                </a:cubicBezTo>
                <a:cubicBezTo>
                  <a:pt x="79940" y="1941899"/>
                  <a:pt x="79597" y="1923192"/>
                  <a:pt x="90862" y="1911927"/>
                </a:cubicBezTo>
                <a:cubicBezTo>
                  <a:pt x="98419" y="1904370"/>
                  <a:pt x="106691" y="1897466"/>
                  <a:pt x="113533" y="1889256"/>
                </a:cubicBezTo>
                <a:cubicBezTo>
                  <a:pt x="119347" y="1882279"/>
                  <a:pt x="121555" y="1872259"/>
                  <a:pt x="128647" y="1866585"/>
                </a:cubicBezTo>
                <a:cubicBezTo>
                  <a:pt x="136393" y="1860388"/>
                  <a:pt x="187221" y="1851847"/>
                  <a:pt x="189103" y="1851471"/>
                </a:cubicBezTo>
                <a:cubicBezTo>
                  <a:pt x="244744" y="1856108"/>
                  <a:pt x="270303" y="1854768"/>
                  <a:pt x="317573" y="1866585"/>
                </a:cubicBezTo>
                <a:cubicBezTo>
                  <a:pt x="325301" y="1868517"/>
                  <a:pt x="332687" y="1871623"/>
                  <a:pt x="340244" y="1874142"/>
                </a:cubicBezTo>
                <a:cubicBezTo>
                  <a:pt x="360396" y="1871623"/>
                  <a:pt x="384174" y="1878389"/>
                  <a:pt x="400700" y="1866585"/>
                </a:cubicBezTo>
                <a:cubicBezTo>
                  <a:pt x="416607" y="1855223"/>
                  <a:pt x="370381" y="1825814"/>
                  <a:pt x="400700" y="1813686"/>
                </a:cubicBezTo>
                <a:cubicBezTo>
                  <a:pt x="421879" y="1805214"/>
                  <a:pt x="446132" y="1809355"/>
                  <a:pt x="468713" y="1806129"/>
                </a:cubicBezTo>
                <a:cubicBezTo>
                  <a:pt x="481428" y="1804313"/>
                  <a:pt x="493903" y="1801091"/>
                  <a:pt x="506498" y="1798572"/>
                </a:cubicBezTo>
                <a:cubicBezTo>
                  <a:pt x="514055" y="1793534"/>
                  <a:pt x="520288" y="1785361"/>
                  <a:pt x="529169" y="1783458"/>
                </a:cubicBezTo>
                <a:cubicBezTo>
                  <a:pt x="624263" y="1763081"/>
                  <a:pt x="602344" y="1805761"/>
                  <a:pt x="619854" y="1753230"/>
                </a:cubicBezTo>
                <a:cubicBezTo>
                  <a:pt x="617972" y="1752854"/>
                  <a:pt x="567143" y="1744313"/>
                  <a:pt x="559397" y="1738116"/>
                </a:cubicBezTo>
                <a:cubicBezTo>
                  <a:pt x="541349" y="1723678"/>
                  <a:pt x="545853" y="1711028"/>
                  <a:pt x="536726" y="1692774"/>
                </a:cubicBezTo>
                <a:cubicBezTo>
                  <a:pt x="532664" y="1684650"/>
                  <a:pt x="526650" y="1677660"/>
                  <a:pt x="521612" y="1670103"/>
                </a:cubicBezTo>
                <a:cubicBezTo>
                  <a:pt x="519093" y="1662546"/>
                  <a:pt x="515783" y="1655207"/>
                  <a:pt x="514055" y="1647431"/>
                </a:cubicBezTo>
                <a:cubicBezTo>
                  <a:pt x="510731" y="1632473"/>
                  <a:pt x="511343" y="1616625"/>
                  <a:pt x="506498" y="1602089"/>
                </a:cubicBezTo>
                <a:cubicBezTo>
                  <a:pt x="503626" y="1593473"/>
                  <a:pt x="496422" y="1586975"/>
                  <a:pt x="491384" y="1579418"/>
                </a:cubicBezTo>
                <a:lnTo>
                  <a:pt x="506498" y="1534076"/>
                </a:lnTo>
                <a:lnTo>
                  <a:pt x="514055" y="1511405"/>
                </a:lnTo>
                <a:cubicBezTo>
                  <a:pt x="516012" y="1489877"/>
                  <a:pt x="508275" y="1428368"/>
                  <a:pt x="536726" y="1405607"/>
                </a:cubicBezTo>
                <a:cubicBezTo>
                  <a:pt x="542946" y="1400631"/>
                  <a:pt x="551840" y="1400569"/>
                  <a:pt x="559397" y="1398050"/>
                </a:cubicBezTo>
                <a:cubicBezTo>
                  <a:pt x="564435" y="1390493"/>
                  <a:pt x="567676" y="1381360"/>
                  <a:pt x="574511" y="1375379"/>
                </a:cubicBezTo>
                <a:cubicBezTo>
                  <a:pt x="588182" y="1363417"/>
                  <a:pt x="619854" y="1345150"/>
                  <a:pt x="619854" y="1345150"/>
                </a:cubicBezTo>
                <a:cubicBezTo>
                  <a:pt x="672137" y="1266726"/>
                  <a:pt x="592555" y="1388130"/>
                  <a:pt x="650082" y="1292251"/>
                </a:cubicBezTo>
                <a:cubicBezTo>
                  <a:pt x="689059" y="1227289"/>
                  <a:pt x="672667" y="1269839"/>
                  <a:pt x="687867" y="1224238"/>
                </a:cubicBezTo>
                <a:cubicBezTo>
                  <a:pt x="690386" y="1183934"/>
                  <a:pt x="691595" y="1143527"/>
                  <a:pt x="695424" y="1103326"/>
                </a:cubicBezTo>
                <a:cubicBezTo>
                  <a:pt x="696642" y="1090539"/>
                  <a:pt x="700869" y="1078211"/>
                  <a:pt x="702981" y="1065541"/>
                </a:cubicBezTo>
                <a:cubicBezTo>
                  <a:pt x="706999" y="1041433"/>
                  <a:pt x="712518" y="992396"/>
                  <a:pt x="718095" y="967299"/>
                </a:cubicBezTo>
                <a:cubicBezTo>
                  <a:pt x="719823" y="959523"/>
                  <a:pt x="721233" y="951256"/>
                  <a:pt x="725652" y="944628"/>
                </a:cubicBezTo>
                <a:cubicBezTo>
                  <a:pt x="749380" y="909035"/>
                  <a:pt x="746954" y="936373"/>
                  <a:pt x="763437" y="899286"/>
                </a:cubicBezTo>
                <a:cubicBezTo>
                  <a:pt x="769907" y="884728"/>
                  <a:pt x="778551" y="853944"/>
                  <a:pt x="778551" y="853944"/>
                </a:cubicBezTo>
                <a:cubicBezTo>
                  <a:pt x="781070" y="793488"/>
                  <a:pt x="781638" y="732918"/>
                  <a:pt x="786108" y="672575"/>
                </a:cubicBezTo>
                <a:cubicBezTo>
                  <a:pt x="787760" y="650277"/>
                  <a:pt x="799254" y="646283"/>
                  <a:pt x="808779" y="627233"/>
                </a:cubicBezTo>
                <a:cubicBezTo>
                  <a:pt x="812341" y="620108"/>
                  <a:pt x="812774" y="611687"/>
                  <a:pt x="816336" y="604562"/>
                </a:cubicBezTo>
                <a:cubicBezTo>
                  <a:pt x="820398" y="596438"/>
                  <a:pt x="827761" y="590191"/>
                  <a:pt x="831450" y="581891"/>
                </a:cubicBezTo>
                <a:cubicBezTo>
                  <a:pt x="837920" y="567333"/>
                  <a:pt x="841526" y="551663"/>
                  <a:pt x="846564" y="536549"/>
                </a:cubicBezTo>
                <a:cubicBezTo>
                  <a:pt x="849083" y="528992"/>
                  <a:pt x="849702" y="520506"/>
                  <a:pt x="854121" y="513878"/>
                </a:cubicBezTo>
                <a:cubicBezTo>
                  <a:pt x="859159" y="506321"/>
                  <a:pt x="865546" y="499507"/>
                  <a:pt x="869235" y="491207"/>
                </a:cubicBezTo>
                <a:cubicBezTo>
                  <a:pt x="897022" y="428685"/>
                  <a:pt x="868423" y="461789"/>
                  <a:pt x="899464" y="430750"/>
                </a:cubicBezTo>
                <a:cubicBezTo>
                  <a:pt x="901983" y="423193"/>
                  <a:pt x="905459" y="415890"/>
                  <a:pt x="907021" y="408079"/>
                </a:cubicBezTo>
                <a:cubicBezTo>
                  <a:pt x="915156" y="367403"/>
                  <a:pt x="919403" y="335995"/>
                  <a:pt x="907021" y="294724"/>
                </a:cubicBezTo>
                <a:cubicBezTo>
                  <a:pt x="904974" y="287899"/>
                  <a:pt x="896357" y="285174"/>
                  <a:pt x="891906" y="279610"/>
                </a:cubicBezTo>
                <a:cubicBezTo>
                  <a:pt x="875164" y="258683"/>
                  <a:pt x="877216" y="258212"/>
                  <a:pt x="869235" y="234268"/>
                </a:cubicBezTo>
                <a:cubicBezTo>
                  <a:pt x="871754" y="178850"/>
                  <a:pt x="872694" y="123337"/>
                  <a:pt x="876792" y="68013"/>
                </a:cubicBezTo>
                <a:cubicBezTo>
                  <a:pt x="877741" y="55204"/>
                  <a:pt x="879289" y="42034"/>
                  <a:pt x="884349" y="30228"/>
                </a:cubicBezTo>
                <a:cubicBezTo>
                  <a:pt x="888656" y="20179"/>
                  <a:pt x="915500" y="4424"/>
                  <a:pt x="922135" y="0"/>
                </a:cubicBezTo>
                <a:cubicBezTo>
                  <a:pt x="982591" y="2519"/>
                  <a:pt x="1043160" y="3087"/>
                  <a:pt x="1103503" y="7557"/>
                </a:cubicBezTo>
                <a:cubicBezTo>
                  <a:pt x="1111447" y="8145"/>
                  <a:pt x="1121544" y="8632"/>
                  <a:pt x="1126174" y="15114"/>
                </a:cubicBezTo>
                <a:cubicBezTo>
                  <a:pt x="1135434" y="28078"/>
                  <a:pt x="1141288" y="60456"/>
                  <a:pt x="1141288" y="60456"/>
                </a:cubicBezTo>
                <a:cubicBezTo>
                  <a:pt x="1136997" y="81912"/>
                  <a:pt x="1126174" y="132393"/>
                  <a:pt x="1126174" y="151141"/>
                </a:cubicBezTo>
                <a:cubicBezTo>
                  <a:pt x="1126174" y="201584"/>
                  <a:pt x="1125088" y="252584"/>
                  <a:pt x="1133731" y="302281"/>
                </a:cubicBezTo>
                <a:cubicBezTo>
                  <a:pt x="1135562" y="312810"/>
                  <a:pt x="1149560" y="316742"/>
                  <a:pt x="1156402" y="324952"/>
                </a:cubicBezTo>
                <a:cubicBezTo>
                  <a:pt x="1187890" y="362737"/>
                  <a:pt x="1152623" y="335028"/>
                  <a:pt x="1194187" y="362737"/>
                </a:cubicBezTo>
                <a:cubicBezTo>
                  <a:pt x="1196706" y="370294"/>
                  <a:pt x="1197646" y="378577"/>
                  <a:pt x="1201744" y="385408"/>
                </a:cubicBezTo>
                <a:cubicBezTo>
                  <a:pt x="1210538" y="400064"/>
                  <a:pt x="1227175" y="405340"/>
                  <a:pt x="1239530" y="415636"/>
                </a:cubicBezTo>
                <a:cubicBezTo>
                  <a:pt x="1247740" y="422478"/>
                  <a:pt x="1254644" y="430750"/>
                  <a:pt x="1262201" y="438307"/>
                </a:cubicBezTo>
                <a:cubicBezTo>
                  <a:pt x="1267239" y="453421"/>
                  <a:pt x="1268478" y="470394"/>
                  <a:pt x="1277315" y="483650"/>
                </a:cubicBezTo>
                <a:lnTo>
                  <a:pt x="1307543" y="528992"/>
                </a:lnTo>
                <a:cubicBezTo>
                  <a:pt x="1297733" y="597662"/>
                  <a:pt x="1305619" y="564993"/>
                  <a:pt x="1284872" y="627233"/>
                </a:cubicBezTo>
                <a:lnTo>
                  <a:pt x="1277315" y="649904"/>
                </a:lnTo>
                <a:cubicBezTo>
                  <a:pt x="1279834" y="662499"/>
                  <a:pt x="1281757" y="675228"/>
                  <a:pt x="1284872" y="687689"/>
                </a:cubicBezTo>
                <a:cubicBezTo>
                  <a:pt x="1286804" y="695417"/>
                  <a:pt x="1292429" y="702394"/>
                  <a:pt x="1292429" y="710360"/>
                </a:cubicBezTo>
                <a:cubicBezTo>
                  <a:pt x="1292429" y="730669"/>
                  <a:pt x="1287391" y="750665"/>
                  <a:pt x="1284872" y="770817"/>
                </a:cubicBezTo>
                <a:cubicBezTo>
                  <a:pt x="1287391" y="783412"/>
                  <a:pt x="1284543" y="798463"/>
                  <a:pt x="1292429" y="808602"/>
                </a:cubicBezTo>
                <a:cubicBezTo>
                  <a:pt x="1310618" y="831988"/>
                  <a:pt x="1335352" y="838024"/>
                  <a:pt x="1360442" y="846387"/>
                </a:cubicBezTo>
                <a:cubicBezTo>
                  <a:pt x="1365480" y="853944"/>
                  <a:pt x="1371867" y="860758"/>
                  <a:pt x="1375556" y="869058"/>
                </a:cubicBezTo>
                <a:cubicBezTo>
                  <a:pt x="1382026" y="883616"/>
                  <a:pt x="1375556" y="909362"/>
                  <a:pt x="1390670" y="914400"/>
                </a:cubicBezTo>
                <a:cubicBezTo>
                  <a:pt x="1455279" y="935936"/>
                  <a:pt x="1420203" y="927538"/>
                  <a:pt x="1496468" y="937071"/>
                </a:cubicBezTo>
                <a:cubicBezTo>
                  <a:pt x="1550427" y="955057"/>
                  <a:pt x="1528555" y="943348"/>
                  <a:pt x="1564482" y="967299"/>
                </a:cubicBezTo>
                <a:cubicBezTo>
                  <a:pt x="1577077" y="964780"/>
                  <a:pt x="1591115" y="966115"/>
                  <a:pt x="1602267" y="959742"/>
                </a:cubicBezTo>
                <a:cubicBezTo>
                  <a:pt x="1623431" y="947648"/>
                  <a:pt x="1618822" y="930597"/>
                  <a:pt x="1609824" y="914400"/>
                </a:cubicBezTo>
                <a:cubicBezTo>
                  <a:pt x="1601002" y="898521"/>
                  <a:pt x="1596829" y="874802"/>
                  <a:pt x="1579596" y="869058"/>
                </a:cubicBezTo>
                <a:lnTo>
                  <a:pt x="1534254" y="853944"/>
                </a:lnTo>
                <a:lnTo>
                  <a:pt x="1511583" y="846387"/>
                </a:lnTo>
                <a:cubicBezTo>
                  <a:pt x="1497524" y="832329"/>
                  <a:pt x="1490888" y="827670"/>
                  <a:pt x="1481354" y="808602"/>
                </a:cubicBezTo>
                <a:cubicBezTo>
                  <a:pt x="1477792" y="801477"/>
                  <a:pt x="1476316" y="793488"/>
                  <a:pt x="1473797" y="785931"/>
                </a:cubicBezTo>
                <a:cubicBezTo>
                  <a:pt x="1476316" y="750665"/>
                  <a:pt x="1472244" y="714294"/>
                  <a:pt x="1481354" y="680132"/>
                </a:cubicBezTo>
                <a:cubicBezTo>
                  <a:pt x="1483406" y="672435"/>
                  <a:pt x="1496059" y="672575"/>
                  <a:pt x="1504025" y="672575"/>
                </a:cubicBezTo>
                <a:cubicBezTo>
                  <a:pt x="1524334" y="672575"/>
                  <a:pt x="1544330" y="677613"/>
                  <a:pt x="1564482" y="680132"/>
                </a:cubicBezTo>
                <a:cubicBezTo>
                  <a:pt x="1647163" y="707692"/>
                  <a:pt x="1521927" y="663738"/>
                  <a:pt x="1609824" y="702803"/>
                </a:cubicBezTo>
                <a:cubicBezTo>
                  <a:pt x="1624382" y="709273"/>
                  <a:pt x="1641910" y="709080"/>
                  <a:pt x="1655166" y="717917"/>
                </a:cubicBezTo>
                <a:cubicBezTo>
                  <a:pt x="1662723" y="722955"/>
                  <a:pt x="1669333" y="729842"/>
                  <a:pt x="1677837" y="733031"/>
                </a:cubicBezTo>
                <a:cubicBezTo>
                  <a:pt x="1689864" y="737541"/>
                  <a:pt x="1703230" y="737208"/>
                  <a:pt x="1715622" y="740588"/>
                </a:cubicBezTo>
                <a:cubicBezTo>
                  <a:pt x="1730992" y="744780"/>
                  <a:pt x="1747708" y="746866"/>
                  <a:pt x="1760964" y="755703"/>
                </a:cubicBezTo>
                <a:lnTo>
                  <a:pt x="1806306" y="785931"/>
                </a:lnTo>
                <a:cubicBezTo>
                  <a:pt x="1813863" y="783412"/>
                  <a:pt x="1826459" y="785931"/>
                  <a:pt x="1828978" y="778374"/>
                </a:cubicBezTo>
                <a:cubicBezTo>
                  <a:pt x="1833040" y="766188"/>
                  <a:pt x="1824801" y="752980"/>
                  <a:pt x="1821421" y="740588"/>
                </a:cubicBezTo>
                <a:cubicBezTo>
                  <a:pt x="1817229" y="725218"/>
                  <a:pt x="1811344" y="710360"/>
                  <a:pt x="1806306" y="695246"/>
                </a:cubicBezTo>
                <a:lnTo>
                  <a:pt x="1798749" y="672575"/>
                </a:lnTo>
                <a:lnTo>
                  <a:pt x="1791192" y="649904"/>
                </a:lnTo>
                <a:lnTo>
                  <a:pt x="1783635" y="627233"/>
                </a:lnTo>
                <a:cubicBezTo>
                  <a:pt x="1786154" y="609600"/>
                  <a:pt x="1786074" y="591395"/>
                  <a:pt x="1791192" y="574334"/>
                </a:cubicBezTo>
                <a:cubicBezTo>
                  <a:pt x="1799064" y="548094"/>
                  <a:pt x="1833386" y="533610"/>
                  <a:pt x="1851649" y="521435"/>
                </a:cubicBezTo>
                <a:lnTo>
                  <a:pt x="1874320" y="506321"/>
                </a:lnTo>
                <a:cubicBezTo>
                  <a:pt x="1881877" y="501283"/>
                  <a:pt x="1888375" y="494079"/>
                  <a:pt x="1896991" y="491207"/>
                </a:cubicBezTo>
                <a:lnTo>
                  <a:pt x="1942333" y="476093"/>
                </a:lnTo>
                <a:cubicBezTo>
                  <a:pt x="1949890" y="468536"/>
                  <a:pt x="1958443" y="461858"/>
                  <a:pt x="1965004" y="453422"/>
                </a:cubicBezTo>
                <a:cubicBezTo>
                  <a:pt x="1976156" y="439083"/>
                  <a:pt x="1977609" y="412485"/>
                  <a:pt x="1995232" y="408079"/>
                </a:cubicBezTo>
                <a:cubicBezTo>
                  <a:pt x="2033188" y="398590"/>
                  <a:pt x="2015607" y="403806"/>
                  <a:pt x="2048131" y="392965"/>
                </a:cubicBezTo>
                <a:cubicBezTo>
                  <a:pt x="2093473" y="395484"/>
                  <a:pt x="2139202" y="394100"/>
                  <a:pt x="2184158" y="400522"/>
                </a:cubicBezTo>
                <a:cubicBezTo>
                  <a:pt x="2193149" y="401806"/>
                  <a:pt x="2201155" y="408544"/>
                  <a:pt x="2206829" y="415636"/>
                </a:cubicBezTo>
                <a:cubicBezTo>
                  <a:pt x="2285328" y="513760"/>
                  <a:pt x="2147314" y="371231"/>
                  <a:pt x="2229500" y="453422"/>
                </a:cubicBezTo>
                <a:lnTo>
                  <a:pt x="2244614" y="498764"/>
                </a:lnTo>
                <a:cubicBezTo>
                  <a:pt x="2247133" y="506321"/>
                  <a:pt x="2245543" y="517016"/>
                  <a:pt x="2252171" y="521435"/>
                </a:cubicBezTo>
                <a:lnTo>
                  <a:pt x="2274842" y="536549"/>
                </a:lnTo>
                <a:lnTo>
                  <a:pt x="2297513" y="604562"/>
                </a:lnTo>
                <a:cubicBezTo>
                  <a:pt x="2300032" y="612119"/>
                  <a:pt x="2300651" y="620605"/>
                  <a:pt x="2305070" y="627233"/>
                </a:cubicBezTo>
                <a:cubicBezTo>
                  <a:pt x="2310108" y="634790"/>
                  <a:pt x="2316495" y="641604"/>
                  <a:pt x="2320184" y="649904"/>
                </a:cubicBezTo>
                <a:cubicBezTo>
                  <a:pt x="2326654" y="664462"/>
                  <a:pt x="2326461" y="681990"/>
                  <a:pt x="2335298" y="695246"/>
                </a:cubicBezTo>
                <a:cubicBezTo>
                  <a:pt x="2349109" y="715962"/>
                  <a:pt x="2360672" y="739728"/>
                  <a:pt x="2380640" y="755703"/>
                </a:cubicBezTo>
                <a:cubicBezTo>
                  <a:pt x="2387732" y="761377"/>
                  <a:pt x="2395187" y="766755"/>
                  <a:pt x="2403311" y="770817"/>
                </a:cubicBezTo>
                <a:cubicBezTo>
                  <a:pt x="2410436" y="774379"/>
                  <a:pt x="2418426" y="775855"/>
                  <a:pt x="2425983" y="778374"/>
                </a:cubicBezTo>
                <a:cubicBezTo>
                  <a:pt x="2462139" y="832608"/>
                  <a:pt x="2443367" y="810872"/>
                  <a:pt x="2478882" y="846387"/>
                </a:cubicBezTo>
                <a:lnTo>
                  <a:pt x="2501553" y="914400"/>
                </a:lnTo>
                <a:cubicBezTo>
                  <a:pt x="2504072" y="921957"/>
                  <a:pt x="2504691" y="930443"/>
                  <a:pt x="2509110" y="937071"/>
                </a:cubicBezTo>
                <a:lnTo>
                  <a:pt x="2524224" y="959742"/>
                </a:lnTo>
                <a:cubicBezTo>
                  <a:pt x="2543582" y="1114603"/>
                  <a:pt x="2522087" y="927759"/>
                  <a:pt x="2539338" y="1246909"/>
                </a:cubicBezTo>
                <a:cubicBezTo>
                  <a:pt x="2540299" y="1264695"/>
                  <a:pt x="2542890" y="1282452"/>
                  <a:pt x="2546895" y="1299808"/>
                </a:cubicBezTo>
                <a:cubicBezTo>
                  <a:pt x="2550477" y="1315332"/>
                  <a:pt x="2558145" y="1329694"/>
                  <a:pt x="2562009" y="1345150"/>
                </a:cubicBezTo>
                <a:lnTo>
                  <a:pt x="2569566" y="1375379"/>
                </a:lnTo>
                <a:cubicBezTo>
                  <a:pt x="2567047" y="1393012"/>
                  <a:pt x="2569243" y="1412001"/>
                  <a:pt x="2562009" y="1428278"/>
                </a:cubicBezTo>
                <a:cubicBezTo>
                  <a:pt x="2558320" y="1436578"/>
                  <a:pt x="2547638" y="1439703"/>
                  <a:pt x="2539338" y="1443392"/>
                </a:cubicBezTo>
                <a:cubicBezTo>
                  <a:pt x="2524780" y="1449862"/>
                  <a:pt x="2493996" y="1458506"/>
                  <a:pt x="2493996" y="1458506"/>
                </a:cubicBezTo>
                <a:cubicBezTo>
                  <a:pt x="2481401" y="1455987"/>
                  <a:pt x="2468238" y="1455459"/>
                  <a:pt x="2456211" y="1450949"/>
                </a:cubicBezTo>
                <a:cubicBezTo>
                  <a:pt x="2447707" y="1447760"/>
                  <a:pt x="2441664" y="1439897"/>
                  <a:pt x="2433540" y="1435835"/>
                </a:cubicBezTo>
                <a:cubicBezTo>
                  <a:pt x="2426415" y="1432273"/>
                  <a:pt x="2418425" y="1430797"/>
                  <a:pt x="2410868" y="1428278"/>
                </a:cubicBezTo>
                <a:cubicBezTo>
                  <a:pt x="2365526" y="1430797"/>
                  <a:pt x="2319903" y="1430202"/>
                  <a:pt x="2274842" y="1435835"/>
                </a:cubicBezTo>
                <a:cubicBezTo>
                  <a:pt x="2259033" y="1437811"/>
                  <a:pt x="2244614" y="1445911"/>
                  <a:pt x="2229500" y="1450949"/>
                </a:cubicBezTo>
                <a:cubicBezTo>
                  <a:pt x="2221943" y="1453468"/>
                  <a:pt x="2213457" y="1454087"/>
                  <a:pt x="2206829" y="1458506"/>
                </a:cubicBezTo>
                <a:cubicBezTo>
                  <a:pt x="2199272" y="1463544"/>
                  <a:pt x="2192458" y="1469931"/>
                  <a:pt x="2184158" y="1473620"/>
                </a:cubicBezTo>
                <a:cubicBezTo>
                  <a:pt x="2184150" y="1473624"/>
                  <a:pt x="2127484" y="1492511"/>
                  <a:pt x="2116144" y="1496291"/>
                </a:cubicBezTo>
                <a:cubicBezTo>
                  <a:pt x="2108587" y="1498810"/>
                  <a:pt x="2100101" y="1499429"/>
                  <a:pt x="2093473" y="1503848"/>
                </a:cubicBezTo>
                <a:lnTo>
                  <a:pt x="2070802" y="1518962"/>
                </a:lnTo>
                <a:cubicBezTo>
                  <a:pt x="2075840" y="1526519"/>
                  <a:pt x="2078824" y="1535959"/>
                  <a:pt x="2085916" y="1541633"/>
                </a:cubicBezTo>
                <a:cubicBezTo>
                  <a:pt x="2092136" y="1546609"/>
                  <a:pt x="2102954" y="1543557"/>
                  <a:pt x="2108587" y="1549190"/>
                </a:cubicBezTo>
                <a:cubicBezTo>
                  <a:pt x="2114220" y="1554823"/>
                  <a:pt x="2112046" y="1565030"/>
                  <a:pt x="2116144" y="1571861"/>
                </a:cubicBezTo>
                <a:cubicBezTo>
                  <a:pt x="2119810" y="1577971"/>
                  <a:pt x="2126221" y="1581937"/>
                  <a:pt x="2131259" y="1586975"/>
                </a:cubicBezTo>
                <a:cubicBezTo>
                  <a:pt x="2128740" y="1624760"/>
                  <a:pt x="2127884" y="1662693"/>
                  <a:pt x="2123702" y="1700331"/>
                </a:cubicBezTo>
                <a:cubicBezTo>
                  <a:pt x="2122822" y="1708248"/>
                  <a:pt x="2121120" y="1716782"/>
                  <a:pt x="2116144" y="1723002"/>
                </a:cubicBezTo>
                <a:cubicBezTo>
                  <a:pt x="2110470" y="1730094"/>
                  <a:pt x="2101030" y="1733078"/>
                  <a:pt x="2093473" y="1738116"/>
                </a:cubicBezTo>
                <a:cubicBezTo>
                  <a:pt x="2088435" y="1745673"/>
                  <a:pt x="2084173" y="1753810"/>
                  <a:pt x="2078359" y="1760787"/>
                </a:cubicBezTo>
                <a:cubicBezTo>
                  <a:pt x="2071517" y="1768997"/>
                  <a:pt x="2060467" y="1773899"/>
                  <a:pt x="2055688" y="1783458"/>
                </a:cubicBezTo>
                <a:cubicBezTo>
                  <a:pt x="2049944" y="1794946"/>
                  <a:pt x="2051511" y="1808851"/>
                  <a:pt x="2048131" y="1821243"/>
                </a:cubicBezTo>
                <a:cubicBezTo>
                  <a:pt x="2043939" y="1836613"/>
                  <a:pt x="2041854" y="1853329"/>
                  <a:pt x="2033017" y="1866585"/>
                </a:cubicBezTo>
                <a:cubicBezTo>
                  <a:pt x="2022941" y="1881699"/>
                  <a:pt x="2008533" y="1894694"/>
                  <a:pt x="2002789" y="1911927"/>
                </a:cubicBezTo>
                <a:cubicBezTo>
                  <a:pt x="1991806" y="1944877"/>
                  <a:pt x="1992520" y="1955990"/>
                  <a:pt x="1972561" y="1979941"/>
                </a:cubicBezTo>
                <a:cubicBezTo>
                  <a:pt x="1965719" y="1988151"/>
                  <a:pt x="1958782" y="1996684"/>
                  <a:pt x="1949890" y="2002612"/>
                </a:cubicBezTo>
                <a:cubicBezTo>
                  <a:pt x="1943262" y="2007031"/>
                  <a:pt x="1934776" y="2007650"/>
                  <a:pt x="1927219" y="2010169"/>
                </a:cubicBezTo>
                <a:cubicBezTo>
                  <a:pt x="1919662" y="2017726"/>
                  <a:pt x="1915090" y="2031083"/>
                  <a:pt x="1904548" y="2032840"/>
                </a:cubicBezTo>
                <a:cubicBezTo>
                  <a:pt x="1840348" y="2043540"/>
                  <a:pt x="1844076" y="2036594"/>
                  <a:pt x="1821421" y="2002612"/>
                </a:cubicBezTo>
                <a:cubicBezTo>
                  <a:pt x="1823940" y="1982460"/>
                  <a:pt x="1820730" y="1960714"/>
                  <a:pt x="1828978" y="1942155"/>
                </a:cubicBezTo>
                <a:cubicBezTo>
                  <a:pt x="1832213" y="1934876"/>
                  <a:pt x="1847019" y="1941080"/>
                  <a:pt x="1851649" y="1934598"/>
                </a:cubicBezTo>
                <a:cubicBezTo>
                  <a:pt x="1860909" y="1921634"/>
                  <a:pt x="1861725" y="1904370"/>
                  <a:pt x="1866763" y="1889256"/>
                </a:cubicBezTo>
                <a:cubicBezTo>
                  <a:pt x="1869282" y="1881699"/>
                  <a:pt x="1872388" y="1874313"/>
                  <a:pt x="1874320" y="1866585"/>
                </a:cubicBezTo>
                <a:cubicBezTo>
                  <a:pt x="1884992" y="1823896"/>
                  <a:pt x="1879840" y="1846541"/>
                  <a:pt x="1889434" y="1798572"/>
                </a:cubicBezTo>
                <a:cubicBezTo>
                  <a:pt x="1886915" y="1775901"/>
                  <a:pt x="1892691" y="1750643"/>
                  <a:pt x="1881877" y="1730559"/>
                </a:cubicBezTo>
                <a:cubicBezTo>
                  <a:pt x="1873265" y="1714565"/>
                  <a:pt x="1836535" y="1700331"/>
                  <a:pt x="1836535" y="1700331"/>
                </a:cubicBezTo>
                <a:cubicBezTo>
                  <a:pt x="1834016" y="1692774"/>
                  <a:pt x="1833076" y="1684491"/>
                  <a:pt x="1828978" y="1677660"/>
                </a:cubicBezTo>
                <a:cubicBezTo>
                  <a:pt x="1825312" y="1671550"/>
                  <a:pt x="1817050" y="1668918"/>
                  <a:pt x="1813864" y="1662545"/>
                </a:cubicBezTo>
                <a:cubicBezTo>
                  <a:pt x="1776877" y="1588572"/>
                  <a:pt x="1822419" y="1640873"/>
                  <a:pt x="1776078" y="1594532"/>
                </a:cubicBezTo>
                <a:cubicBezTo>
                  <a:pt x="1757083" y="1537548"/>
                  <a:pt x="1782706" y="1607788"/>
                  <a:pt x="1753407" y="1549190"/>
                </a:cubicBezTo>
                <a:cubicBezTo>
                  <a:pt x="1749845" y="1542065"/>
                  <a:pt x="1752332" y="1531149"/>
                  <a:pt x="1745850" y="1526519"/>
                </a:cubicBezTo>
                <a:cubicBezTo>
                  <a:pt x="1732886" y="1517259"/>
                  <a:pt x="1700508" y="1511405"/>
                  <a:pt x="1700508" y="1511405"/>
                </a:cubicBezTo>
                <a:cubicBezTo>
                  <a:pt x="1682875" y="1513924"/>
                  <a:pt x="1665075" y="1515469"/>
                  <a:pt x="1647609" y="1518962"/>
                </a:cubicBezTo>
                <a:cubicBezTo>
                  <a:pt x="1639798" y="1520524"/>
                  <a:pt x="1631158" y="1521543"/>
                  <a:pt x="1624938" y="1526519"/>
                </a:cubicBezTo>
                <a:cubicBezTo>
                  <a:pt x="1617846" y="1532193"/>
                  <a:pt x="1616246" y="1542768"/>
                  <a:pt x="1609824" y="1549190"/>
                </a:cubicBezTo>
                <a:cubicBezTo>
                  <a:pt x="1603402" y="1555612"/>
                  <a:pt x="1594710" y="1559266"/>
                  <a:pt x="1587153" y="1564304"/>
                </a:cubicBezTo>
                <a:cubicBezTo>
                  <a:pt x="1569520" y="1590753"/>
                  <a:pt x="1564482" y="1604608"/>
                  <a:pt x="1526697" y="1617203"/>
                </a:cubicBezTo>
                <a:cubicBezTo>
                  <a:pt x="1511583" y="1622241"/>
                  <a:pt x="1494610" y="1623480"/>
                  <a:pt x="1481354" y="1632317"/>
                </a:cubicBezTo>
                <a:cubicBezTo>
                  <a:pt x="1473797" y="1637355"/>
                  <a:pt x="1466983" y="1643742"/>
                  <a:pt x="1458683" y="1647431"/>
                </a:cubicBezTo>
                <a:cubicBezTo>
                  <a:pt x="1444125" y="1653901"/>
                  <a:pt x="1428455" y="1657507"/>
                  <a:pt x="1413341" y="1662545"/>
                </a:cubicBezTo>
                <a:lnTo>
                  <a:pt x="1390670" y="1670103"/>
                </a:lnTo>
                <a:cubicBezTo>
                  <a:pt x="1365480" y="1707888"/>
                  <a:pt x="1383113" y="1687736"/>
                  <a:pt x="1330214" y="1723002"/>
                </a:cubicBezTo>
                <a:lnTo>
                  <a:pt x="1307543" y="1738116"/>
                </a:lnTo>
                <a:lnTo>
                  <a:pt x="1284872" y="1753230"/>
                </a:lnTo>
                <a:cubicBezTo>
                  <a:pt x="1279834" y="1760787"/>
                  <a:pt x="1270885" y="1766889"/>
                  <a:pt x="1269758" y="1775901"/>
                </a:cubicBezTo>
                <a:cubicBezTo>
                  <a:pt x="1268165" y="1788646"/>
                  <a:pt x="1275203" y="1801016"/>
                  <a:pt x="1277315" y="1813686"/>
                </a:cubicBezTo>
                <a:cubicBezTo>
                  <a:pt x="1288893" y="1883154"/>
                  <a:pt x="1277945" y="1845804"/>
                  <a:pt x="1292429" y="1889256"/>
                </a:cubicBezTo>
                <a:cubicBezTo>
                  <a:pt x="1297751" y="1937150"/>
                  <a:pt x="1295994" y="1949001"/>
                  <a:pt x="1307543" y="1987498"/>
                </a:cubicBezTo>
                <a:cubicBezTo>
                  <a:pt x="1312121" y="2002758"/>
                  <a:pt x="1317619" y="2017726"/>
                  <a:pt x="1322657" y="2032840"/>
                </a:cubicBezTo>
                <a:lnTo>
                  <a:pt x="1330214" y="2055511"/>
                </a:lnTo>
                <a:cubicBezTo>
                  <a:pt x="1332733" y="2073144"/>
                  <a:pt x="1332653" y="2091349"/>
                  <a:pt x="1337771" y="2108410"/>
                </a:cubicBezTo>
                <a:cubicBezTo>
                  <a:pt x="1340381" y="2117109"/>
                  <a:pt x="1345793" y="2125407"/>
                  <a:pt x="1352885" y="2131081"/>
                </a:cubicBezTo>
                <a:cubicBezTo>
                  <a:pt x="1359105" y="2136057"/>
                  <a:pt x="1367634" y="2137804"/>
                  <a:pt x="1375556" y="2138638"/>
                </a:cubicBezTo>
                <a:cubicBezTo>
                  <a:pt x="1415717" y="2142865"/>
                  <a:pt x="1456164" y="2143676"/>
                  <a:pt x="1496468" y="2146195"/>
                </a:cubicBezTo>
                <a:cubicBezTo>
                  <a:pt x="1535030" y="2184754"/>
                  <a:pt x="1519804" y="2161915"/>
                  <a:pt x="1504025" y="2267107"/>
                </a:cubicBezTo>
                <a:cubicBezTo>
                  <a:pt x="1501662" y="2282863"/>
                  <a:pt x="1493949" y="2297336"/>
                  <a:pt x="1488911" y="2312450"/>
                </a:cubicBezTo>
                <a:cubicBezTo>
                  <a:pt x="1478482" y="2343737"/>
                  <a:pt x="1485772" y="2328494"/>
                  <a:pt x="1466240" y="2357792"/>
                </a:cubicBezTo>
                <a:cubicBezTo>
                  <a:pt x="1464127" y="2372586"/>
                  <a:pt x="1465133" y="2419885"/>
                  <a:pt x="1443569" y="2433362"/>
                </a:cubicBezTo>
                <a:cubicBezTo>
                  <a:pt x="1430059" y="2441806"/>
                  <a:pt x="1413341" y="2443438"/>
                  <a:pt x="1398227" y="2448476"/>
                </a:cubicBezTo>
                <a:lnTo>
                  <a:pt x="1375556" y="2456033"/>
                </a:lnTo>
                <a:cubicBezTo>
                  <a:pt x="1367999" y="2458552"/>
                  <a:pt x="1359513" y="2459171"/>
                  <a:pt x="1352885" y="2463590"/>
                </a:cubicBezTo>
                <a:cubicBezTo>
                  <a:pt x="1345328" y="2468628"/>
                  <a:pt x="1338514" y="2475015"/>
                  <a:pt x="1330214" y="2478704"/>
                </a:cubicBezTo>
                <a:cubicBezTo>
                  <a:pt x="1315656" y="2485174"/>
                  <a:pt x="1298128" y="2484981"/>
                  <a:pt x="1284872" y="2493818"/>
                </a:cubicBezTo>
                <a:cubicBezTo>
                  <a:pt x="1248946" y="2517769"/>
                  <a:pt x="1270817" y="2506060"/>
                  <a:pt x="1216859" y="2524046"/>
                </a:cubicBezTo>
                <a:lnTo>
                  <a:pt x="1194187" y="2531603"/>
                </a:lnTo>
                <a:lnTo>
                  <a:pt x="1171516" y="2539160"/>
                </a:lnTo>
                <a:cubicBezTo>
                  <a:pt x="1128199" y="2604135"/>
                  <a:pt x="1185878" y="2527669"/>
                  <a:pt x="1133731" y="2569388"/>
                </a:cubicBezTo>
                <a:cubicBezTo>
                  <a:pt x="1126639" y="2575062"/>
                  <a:pt x="1125452" y="2586079"/>
                  <a:pt x="1118617" y="2592060"/>
                </a:cubicBezTo>
                <a:cubicBezTo>
                  <a:pt x="1086636" y="2620043"/>
                  <a:pt x="1081742" y="2619466"/>
                  <a:pt x="1050604" y="2629845"/>
                </a:cubicBezTo>
                <a:cubicBezTo>
                  <a:pt x="1043047" y="2622288"/>
                  <a:pt x="1033123" y="2616516"/>
                  <a:pt x="1027933" y="2607174"/>
                </a:cubicBezTo>
                <a:cubicBezTo>
                  <a:pt x="990903" y="2540519"/>
                  <a:pt x="1036932" y="2577906"/>
                  <a:pt x="990148" y="2546717"/>
                </a:cubicBezTo>
                <a:cubicBezTo>
                  <a:pt x="987167" y="2537773"/>
                  <a:pt x="975317" y="2488969"/>
                  <a:pt x="959920" y="2478704"/>
                </a:cubicBezTo>
                <a:cubicBezTo>
                  <a:pt x="951278" y="2472943"/>
                  <a:pt x="939768" y="2473666"/>
                  <a:pt x="929692" y="2471147"/>
                </a:cubicBezTo>
                <a:cubicBezTo>
                  <a:pt x="853426" y="2480680"/>
                  <a:pt x="888502" y="2472282"/>
                  <a:pt x="823893" y="2493818"/>
                </a:cubicBezTo>
                <a:lnTo>
                  <a:pt x="801222" y="2501375"/>
                </a:lnTo>
                <a:cubicBezTo>
                  <a:pt x="755880" y="2498856"/>
                  <a:pt x="710257" y="2499451"/>
                  <a:pt x="665196" y="2493818"/>
                </a:cubicBezTo>
                <a:cubicBezTo>
                  <a:pt x="649387" y="2491842"/>
                  <a:pt x="619854" y="2478704"/>
                  <a:pt x="619854" y="2478704"/>
                </a:cubicBezTo>
                <a:cubicBezTo>
                  <a:pt x="607259" y="2481223"/>
                  <a:pt x="593220" y="2479888"/>
                  <a:pt x="582068" y="2486261"/>
                </a:cubicBezTo>
                <a:cubicBezTo>
                  <a:pt x="570004" y="2493155"/>
                  <a:pt x="563276" y="2519966"/>
                  <a:pt x="559397" y="2531603"/>
                </a:cubicBezTo>
                <a:cubicBezTo>
                  <a:pt x="561916" y="2551755"/>
                  <a:pt x="562699" y="2572202"/>
                  <a:pt x="566954" y="2592060"/>
                </a:cubicBezTo>
                <a:cubicBezTo>
                  <a:pt x="570292" y="2607638"/>
                  <a:pt x="582068" y="2637402"/>
                  <a:pt x="582068" y="2637402"/>
                </a:cubicBezTo>
                <a:cubicBezTo>
                  <a:pt x="579549" y="2657554"/>
                  <a:pt x="582759" y="2679300"/>
                  <a:pt x="574511" y="2697858"/>
                </a:cubicBezTo>
                <a:lnTo>
                  <a:pt x="574511" y="2697858"/>
                </a:lnTo>
                <a:close/>
              </a:path>
            </a:pathLst>
          </a:custGeom>
          <a:solidFill>
            <a:srgbClr val="0070C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889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ПОЛИТИЧЕСКАЯ           РАЗДРОБЛЕННОСТЬ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7" y="2636912"/>
            <a:ext cx="4577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Она распадается на множество самостоятельных государств, наиболее значительными из которых были:</a:t>
            </a:r>
          </a:p>
        </p:txBody>
      </p:sp>
    </p:spTree>
    <p:extLst>
      <p:ext uri="{BB962C8B-B14F-4D97-AF65-F5344CB8AC3E}">
        <p14:creationId xmlns:p14="http://schemas.microsoft.com/office/powerpoint/2010/main" val="34771306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/>
          <a:stretch/>
        </p:blipFill>
        <p:spPr>
          <a:xfrm>
            <a:off x="0" y="755208"/>
            <a:ext cx="5090602" cy="6051209"/>
          </a:xfrm>
          <a:prstGeom prst="rect">
            <a:avLst/>
          </a:prstGeom>
        </p:spPr>
      </p:pic>
      <p:sp>
        <p:nvSpPr>
          <p:cNvPr id="29" name="Стрелка вниз 28"/>
          <p:cNvSpPr/>
          <p:nvPr/>
        </p:nvSpPr>
        <p:spPr>
          <a:xfrm>
            <a:off x="4722426" y="1816527"/>
            <a:ext cx="4101737" cy="1255664"/>
          </a:xfrm>
          <a:prstGeom prst="downArrow">
            <a:avLst>
              <a:gd name="adj1" fmla="val 80740"/>
              <a:gd name="adj2" fmla="val 61493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88000"/>
                </a:schemeClr>
              </a:gs>
              <a:gs pos="50000">
                <a:schemeClr val="accent1">
                  <a:lumMod val="20000"/>
                  <a:lumOff val="80000"/>
                  <a:alpha val="62000"/>
                </a:schemeClr>
              </a:gs>
              <a:gs pos="100000">
                <a:schemeClr val="bg1"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267744" y="1772816"/>
            <a:ext cx="1944216" cy="1728191"/>
          </a:xfrm>
          <a:prstGeom prst="ellipse">
            <a:avLst/>
          </a:prstGeom>
          <a:solidFill>
            <a:schemeClr val="accent6">
              <a:lumMod val="20000"/>
              <a:lumOff val="80000"/>
              <a:alpha val="44000"/>
            </a:schemeClr>
          </a:solidFill>
          <a:ln w="19050"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547664" y="2924944"/>
            <a:ext cx="1080120" cy="1152128"/>
          </a:xfrm>
          <a:prstGeom prst="straightConnector1">
            <a:avLst/>
          </a:prstGeom>
          <a:ln w="38100">
            <a:solidFill>
              <a:srgbClr val="FF5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5536" y="0"/>
            <a:ext cx="8502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СЕВЕРО    -   ВОСТОЧНАЯ      РУСЬ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" y="4612956"/>
            <a:ext cx="4536949" cy="2255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1248" y="307219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Андрей Юрьевич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183" y="3323250"/>
            <a:ext cx="218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(1157 – 1174)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7664" y="1200974"/>
            <a:ext cx="558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Юрий Владимирович </a:t>
            </a:r>
            <a:r>
              <a:rPr lang="ru-RU" sz="2400" dirty="0"/>
              <a:t>«Долгорукий»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6419" y="1086121"/>
            <a:ext cx="2217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(1125 – 1157)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1514" y="923330"/>
            <a:ext cx="364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Великий Киевский князь: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14887" y="2090416"/>
            <a:ext cx="309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Великие Владимирские князья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9747" y="405685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Всеволод Юрьевич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5183" y="4306647"/>
            <a:ext cx="230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(1176 – 1212)</a:t>
            </a:r>
          </a:p>
        </p:txBody>
      </p:sp>
      <p:pic>
        <p:nvPicPr>
          <p:cNvPr id="1026" name="Picture 2" descr="link=https://ru.wikipedia.org/wiki/%D0%A4%D0%B0%D0%B9%D0%BB:COA of Kyiv Kurovskyi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068" y="196602"/>
            <a:ext cx="753278" cy="10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577917" y="3384804"/>
            <a:ext cx="2398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«</a:t>
            </a:r>
            <a:r>
              <a:rPr lang="ru-RU" sz="2400" dirty="0" err="1">
                <a:solidFill>
                  <a:prstClr val="black"/>
                </a:solidFill>
              </a:rPr>
              <a:t>Боголюбский</a:t>
            </a:r>
            <a:r>
              <a:rPr lang="ru-RU" sz="2400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47664" y="1508750"/>
            <a:ext cx="485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… в 1147 г. по его приказу основана крепость Москва</a:t>
            </a:r>
          </a:p>
        </p:txBody>
      </p:sp>
      <p:sp>
        <p:nvSpPr>
          <p:cNvPr id="2" name="Овальная выноска 1"/>
          <p:cNvSpPr/>
          <p:nvPr/>
        </p:nvSpPr>
        <p:spPr>
          <a:xfrm>
            <a:off x="2235700" y="3665449"/>
            <a:ext cx="2342217" cy="3140968"/>
          </a:xfrm>
          <a:prstGeom prst="wedgeEllipseCallout">
            <a:avLst>
              <a:gd name="adj1" fmla="val 52722"/>
              <a:gd name="adj2" fmla="val -51064"/>
            </a:avLst>
          </a:prstGeom>
          <a:solidFill>
            <a:srgbClr val="FFCCCC">
              <a:alpha val="61000"/>
            </a:srgb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93" y="4005583"/>
            <a:ext cx="1771267" cy="23842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283968" y="4383591"/>
            <a:ext cx="314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«Большое гнездо»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2658" y="496686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Юрий Всеволодович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3295" y="5254897"/>
            <a:ext cx="230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(1212 – 1238)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82802" y="5739750"/>
            <a:ext cx="314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В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47401" y="3142385"/>
            <a:ext cx="7286676" cy="307777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4800"/>
          <a:stretch/>
        </p:blipFill>
        <p:spPr>
          <a:xfrm>
            <a:off x="107504" y="3286124"/>
            <a:ext cx="2092549" cy="34004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0859" y="2061626"/>
            <a:ext cx="720069" cy="11387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??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9151" y="1052736"/>
            <a:ext cx="7091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Учебник … </a:t>
            </a:r>
            <a:r>
              <a:rPr lang="ru-RU" sz="2400" i="1" dirty="0"/>
              <a:t>§ 19-20 стр.123-136 § 23 стр.151-158 Сайт: «Киевская Русь в  </a:t>
            </a:r>
            <a:r>
              <a:rPr lang="en-US" sz="2400" i="1" dirty="0"/>
              <a:t>XIII</a:t>
            </a:r>
            <a:r>
              <a:rPr lang="ru-RU" sz="2400" i="1" dirty="0"/>
              <a:t>-</a:t>
            </a:r>
            <a:r>
              <a:rPr lang="en-US" sz="2400" i="1" dirty="0"/>
              <a:t>XIV</a:t>
            </a:r>
            <a:r>
              <a:rPr lang="ru-RU" sz="2400" i="1" dirty="0"/>
              <a:t> вв.»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89589" y="5084101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http://elib.ispu.ru/library/history/index.html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4518" y="5462971"/>
            <a:ext cx="452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http://www.vokrugsveta.ru/vs/article/6109/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89589" y="467452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Рекомендуемые интернет-источники: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201813745"/>
      </p:ext>
    </p:extLst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E86BE0F-657F-4500-A916-5A38B7E7AD1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RESOURCE_PATHS_HASH_PRESENTER" val="d6771bd44eb23ca15747096124ab7805cd128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PRESENTATION_TITLE" val="history_3.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4917</TotalTime>
  <Words>182</Words>
  <Application>Microsoft Office PowerPoint</Application>
  <PresentationFormat>Экран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a_AvanteTitulInline</vt:lpstr>
      <vt:lpstr>Arial</vt:lpstr>
      <vt:lpstr>Calibri</vt:lpstr>
      <vt:lpstr>Constantia</vt:lpstr>
      <vt:lpstr>Impact</vt:lpstr>
      <vt:lpstr>Onyx(RUS BY LYAJKA)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history_3.6.1</dc:title>
  <dc:creator>admit-home</dc:creator>
  <cp:lastModifiedBy>Андрей</cp:lastModifiedBy>
  <cp:revision>512</cp:revision>
  <cp:lastPrinted>2015-03-14T07:44:35Z</cp:lastPrinted>
  <dcterms:created xsi:type="dcterms:W3CDTF">2008-09-08T18:26:41Z</dcterms:created>
  <dcterms:modified xsi:type="dcterms:W3CDTF">2025-02-09T17:18:39Z</dcterms:modified>
</cp:coreProperties>
</file>