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1" r:id="rId2"/>
    <p:sldId id="360" r:id="rId3"/>
    <p:sldId id="376" r:id="rId4"/>
    <p:sldId id="365" r:id="rId5"/>
    <p:sldId id="366" r:id="rId6"/>
    <p:sldId id="385" r:id="rId7"/>
    <p:sldId id="386" r:id="rId8"/>
    <p:sldId id="367" r:id="rId9"/>
    <p:sldId id="369" r:id="rId10"/>
    <p:sldId id="397" r:id="rId11"/>
  </p:sldIdLst>
  <p:sldSz cx="9144000" cy="6858000" type="screen4x3"/>
  <p:notesSz cx="9928225" cy="67976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CC"/>
    <a:srgbClr val="FFFFCC"/>
    <a:srgbClr val="C0D5DE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72742-11F8-4309-81C0-A621C9426908}" type="doc">
      <dgm:prSet loTypeId="urn:microsoft.com/office/officeart/2005/8/layout/pyramid1" loCatId="pyramid" qsTypeId="urn:microsoft.com/office/officeart/2005/8/quickstyle/3d4" qsCatId="3D" csTypeId="urn:microsoft.com/office/officeart/2005/8/colors/accent2_5" csCatId="accent2" phldr="1"/>
      <dgm:spPr/>
    </dgm:pt>
    <dgm:pt modelId="{0C364BA0-E7FD-4AC4-B970-11DA591284F3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r>
            <a:rPr lang="ru-RU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БОГАТУРЫ</a:t>
          </a:r>
        </a:p>
      </dgm:t>
    </dgm:pt>
    <dgm:pt modelId="{71FC4F50-347E-4A7E-81CE-7275CE909D78}" type="parTrans" cxnId="{AB78BC80-D124-47BE-8C15-AE921ED8D645}">
      <dgm:prSet/>
      <dgm:spPr/>
      <dgm:t>
        <a:bodyPr/>
        <a:lstStyle/>
        <a:p>
          <a:endParaRPr lang="ru-RU"/>
        </a:p>
      </dgm:t>
    </dgm:pt>
    <dgm:pt modelId="{C430AAAF-CFCB-4DE9-8E33-D8ADFDA63E46}" type="sibTrans" cxnId="{AB78BC80-D124-47BE-8C15-AE921ED8D645}">
      <dgm:prSet/>
      <dgm:spPr/>
      <dgm:t>
        <a:bodyPr/>
        <a:lstStyle/>
        <a:p>
          <a:endParaRPr lang="ru-RU"/>
        </a:p>
      </dgm:t>
    </dgm:pt>
    <dgm:pt modelId="{3F2574D0-1A98-44D2-9BE2-27E821B4AC81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r>
            <a: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АРАТЫ (общинники)</a:t>
          </a:r>
        </a:p>
      </dgm:t>
    </dgm:pt>
    <dgm:pt modelId="{C490A819-160C-4178-BDFF-F065B45D79AC}" type="parTrans" cxnId="{B94120B5-71B3-45CD-8D6A-D292EF3A16CF}">
      <dgm:prSet/>
      <dgm:spPr/>
      <dgm:t>
        <a:bodyPr/>
        <a:lstStyle/>
        <a:p>
          <a:endParaRPr lang="ru-RU"/>
        </a:p>
      </dgm:t>
    </dgm:pt>
    <dgm:pt modelId="{C21AB9E9-28D3-4763-908E-57117224A4C8}" type="sibTrans" cxnId="{B94120B5-71B3-45CD-8D6A-D292EF3A16CF}">
      <dgm:prSet/>
      <dgm:spPr/>
      <dgm:t>
        <a:bodyPr/>
        <a:lstStyle/>
        <a:p>
          <a:endParaRPr lang="ru-RU"/>
        </a:p>
      </dgm:t>
    </dgm:pt>
    <dgm:pt modelId="{175ADABF-C53D-499B-8877-959076E1A9E7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  <a:tileRect/>
        </a:gradFill>
      </dgm:spPr>
      <dgm:t>
        <a:bodyPr anchor="b"/>
        <a:lstStyle/>
        <a:p>
          <a:r>
            <a: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ХАН</a:t>
          </a:r>
        </a:p>
      </dgm:t>
    </dgm:pt>
    <dgm:pt modelId="{5DB4DE4F-8425-49BD-8D4B-DD1F0B94DE78}" type="sibTrans" cxnId="{7FB38BA9-8604-4AB8-9A4F-3DCEC9960E4C}">
      <dgm:prSet/>
      <dgm:spPr/>
      <dgm:t>
        <a:bodyPr/>
        <a:lstStyle/>
        <a:p>
          <a:endParaRPr lang="ru-RU"/>
        </a:p>
      </dgm:t>
    </dgm:pt>
    <dgm:pt modelId="{97016225-D4EE-4772-9EC7-4E051EE7731A}" type="parTrans" cxnId="{7FB38BA9-8604-4AB8-9A4F-3DCEC9960E4C}">
      <dgm:prSet/>
      <dgm:spPr/>
      <dgm:t>
        <a:bodyPr/>
        <a:lstStyle/>
        <a:p>
          <a:endParaRPr lang="ru-RU"/>
        </a:p>
      </dgm:t>
    </dgm:pt>
    <dgm:pt modelId="{B718C6E4-4022-4F7C-A848-94B113D14F3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r>
            <a: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НУКЕРЫ, НОЙОНЫ</a:t>
          </a:r>
        </a:p>
      </dgm:t>
    </dgm:pt>
    <dgm:pt modelId="{7016CC17-3116-435F-8966-6621DD68CC99}" type="parTrans" cxnId="{8ABD2737-8214-4B29-969B-E3FAB5EA6BD7}">
      <dgm:prSet/>
      <dgm:spPr/>
      <dgm:t>
        <a:bodyPr/>
        <a:lstStyle/>
        <a:p>
          <a:endParaRPr lang="ru-RU"/>
        </a:p>
      </dgm:t>
    </dgm:pt>
    <dgm:pt modelId="{3F543A1E-7BE9-40BA-812D-BB16E000102B}" type="sibTrans" cxnId="{8ABD2737-8214-4B29-969B-E3FAB5EA6BD7}">
      <dgm:prSet/>
      <dgm:spPr/>
      <dgm:t>
        <a:bodyPr/>
        <a:lstStyle/>
        <a:p>
          <a:endParaRPr lang="ru-RU"/>
        </a:p>
      </dgm:t>
    </dgm:pt>
    <dgm:pt modelId="{EC1895EB-7592-4925-B62E-EF7CAA9CD3FD}" type="pres">
      <dgm:prSet presAssocID="{F6372742-11F8-4309-81C0-A621C9426908}" presName="Name0" presStyleCnt="0">
        <dgm:presLayoutVars>
          <dgm:dir/>
          <dgm:animLvl val="lvl"/>
          <dgm:resizeHandles val="exact"/>
        </dgm:presLayoutVars>
      </dgm:prSet>
      <dgm:spPr/>
    </dgm:pt>
    <dgm:pt modelId="{E241FE68-F81E-4771-8892-4EC3897F1086}" type="pres">
      <dgm:prSet presAssocID="{175ADABF-C53D-499B-8877-959076E1A9E7}" presName="Name8" presStyleCnt="0"/>
      <dgm:spPr/>
    </dgm:pt>
    <dgm:pt modelId="{E8718070-5D55-4061-A2CD-BA50B346F422}" type="pres">
      <dgm:prSet presAssocID="{175ADABF-C53D-499B-8877-959076E1A9E7}" presName="level" presStyleLbl="node1" presStyleIdx="0" presStyleCnt="4">
        <dgm:presLayoutVars>
          <dgm:chMax val="1"/>
          <dgm:bulletEnabled val="1"/>
        </dgm:presLayoutVars>
      </dgm:prSet>
      <dgm:spPr/>
    </dgm:pt>
    <dgm:pt modelId="{84375E32-3461-4CDA-9491-EB92F7BF6330}" type="pres">
      <dgm:prSet presAssocID="{175ADABF-C53D-499B-8877-959076E1A9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BB9097-5D57-47F7-922F-52AC0538D118}" type="pres">
      <dgm:prSet presAssocID="{0C364BA0-E7FD-4AC4-B970-11DA591284F3}" presName="Name8" presStyleCnt="0"/>
      <dgm:spPr/>
    </dgm:pt>
    <dgm:pt modelId="{A756921F-1A08-4C30-891C-04418D73CBA2}" type="pres">
      <dgm:prSet presAssocID="{0C364BA0-E7FD-4AC4-B970-11DA591284F3}" presName="level" presStyleLbl="node1" presStyleIdx="1" presStyleCnt="4">
        <dgm:presLayoutVars>
          <dgm:chMax val="1"/>
          <dgm:bulletEnabled val="1"/>
        </dgm:presLayoutVars>
      </dgm:prSet>
      <dgm:spPr/>
    </dgm:pt>
    <dgm:pt modelId="{67FEEAF4-F463-404C-B52F-BD7FD55E5D41}" type="pres">
      <dgm:prSet presAssocID="{0C364BA0-E7FD-4AC4-B970-11DA591284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0D213A-5C1B-481F-B7FA-E1E9330627A7}" type="pres">
      <dgm:prSet presAssocID="{B718C6E4-4022-4F7C-A848-94B113D14F3B}" presName="Name8" presStyleCnt="0"/>
      <dgm:spPr/>
    </dgm:pt>
    <dgm:pt modelId="{FB409703-B72D-438E-8FBC-F454F6E24116}" type="pres">
      <dgm:prSet presAssocID="{B718C6E4-4022-4F7C-A848-94B113D14F3B}" presName="level" presStyleLbl="node1" presStyleIdx="2" presStyleCnt="4" custScaleX="98916">
        <dgm:presLayoutVars>
          <dgm:chMax val="1"/>
          <dgm:bulletEnabled val="1"/>
        </dgm:presLayoutVars>
      </dgm:prSet>
      <dgm:spPr/>
    </dgm:pt>
    <dgm:pt modelId="{7EDABD8D-5E5B-4802-B928-EB05077BDDFC}" type="pres">
      <dgm:prSet presAssocID="{B718C6E4-4022-4F7C-A848-94B113D14F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7561C2-1BA5-4302-AD88-383896E8B1B9}" type="pres">
      <dgm:prSet presAssocID="{3F2574D0-1A98-44D2-9BE2-27E821B4AC81}" presName="Name8" presStyleCnt="0"/>
      <dgm:spPr/>
    </dgm:pt>
    <dgm:pt modelId="{7BB09171-9584-4626-BB8D-56DC830D7014}" type="pres">
      <dgm:prSet presAssocID="{3F2574D0-1A98-44D2-9BE2-27E821B4AC81}" presName="level" presStyleLbl="node1" presStyleIdx="3" presStyleCnt="4">
        <dgm:presLayoutVars>
          <dgm:chMax val="1"/>
          <dgm:bulletEnabled val="1"/>
        </dgm:presLayoutVars>
      </dgm:prSet>
      <dgm:spPr/>
    </dgm:pt>
    <dgm:pt modelId="{3B2AD5C7-0FD2-4D53-B590-FE9AE9B4293B}" type="pres">
      <dgm:prSet presAssocID="{3F2574D0-1A98-44D2-9BE2-27E821B4AC8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997C103-DEB4-4DE8-B5A9-3EB768EC0F20}" type="presOf" srcId="{F6372742-11F8-4309-81C0-A621C9426908}" destId="{EC1895EB-7592-4925-B62E-EF7CAA9CD3FD}" srcOrd="0" destOrd="0" presId="urn:microsoft.com/office/officeart/2005/8/layout/pyramid1"/>
    <dgm:cxn modelId="{8ABD2737-8214-4B29-969B-E3FAB5EA6BD7}" srcId="{F6372742-11F8-4309-81C0-A621C9426908}" destId="{B718C6E4-4022-4F7C-A848-94B113D14F3B}" srcOrd="2" destOrd="0" parTransId="{7016CC17-3116-435F-8966-6621DD68CC99}" sibTransId="{3F543A1E-7BE9-40BA-812D-BB16E000102B}"/>
    <dgm:cxn modelId="{4EC90749-29CE-4E53-962B-DAC25DAEF012}" type="presOf" srcId="{175ADABF-C53D-499B-8877-959076E1A9E7}" destId="{84375E32-3461-4CDA-9491-EB92F7BF6330}" srcOrd="1" destOrd="0" presId="urn:microsoft.com/office/officeart/2005/8/layout/pyramid1"/>
    <dgm:cxn modelId="{C55A4C55-ED20-400B-9D10-61071244C5D7}" type="presOf" srcId="{B718C6E4-4022-4F7C-A848-94B113D14F3B}" destId="{FB409703-B72D-438E-8FBC-F454F6E24116}" srcOrd="0" destOrd="0" presId="urn:microsoft.com/office/officeart/2005/8/layout/pyramid1"/>
    <dgm:cxn modelId="{2CD77D78-592F-408C-86D2-8CAAE996A873}" type="presOf" srcId="{3F2574D0-1A98-44D2-9BE2-27E821B4AC81}" destId="{3B2AD5C7-0FD2-4D53-B590-FE9AE9B4293B}" srcOrd="1" destOrd="0" presId="urn:microsoft.com/office/officeart/2005/8/layout/pyramid1"/>
    <dgm:cxn modelId="{AB78BC80-D124-47BE-8C15-AE921ED8D645}" srcId="{F6372742-11F8-4309-81C0-A621C9426908}" destId="{0C364BA0-E7FD-4AC4-B970-11DA591284F3}" srcOrd="1" destOrd="0" parTransId="{71FC4F50-347E-4A7E-81CE-7275CE909D78}" sibTransId="{C430AAAF-CFCB-4DE9-8E33-D8ADFDA63E46}"/>
    <dgm:cxn modelId="{227CDEA3-1A81-426D-953D-64669D5E9FEB}" type="presOf" srcId="{B718C6E4-4022-4F7C-A848-94B113D14F3B}" destId="{7EDABD8D-5E5B-4802-B928-EB05077BDDFC}" srcOrd="1" destOrd="0" presId="urn:microsoft.com/office/officeart/2005/8/layout/pyramid1"/>
    <dgm:cxn modelId="{7FB38BA9-8604-4AB8-9A4F-3DCEC9960E4C}" srcId="{F6372742-11F8-4309-81C0-A621C9426908}" destId="{175ADABF-C53D-499B-8877-959076E1A9E7}" srcOrd="0" destOrd="0" parTransId="{97016225-D4EE-4772-9EC7-4E051EE7731A}" sibTransId="{5DB4DE4F-8425-49BD-8D4B-DD1F0B94DE78}"/>
    <dgm:cxn modelId="{B94120B5-71B3-45CD-8D6A-D292EF3A16CF}" srcId="{F6372742-11F8-4309-81C0-A621C9426908}" destId="{3F2574D0-1A98-44D2-9BE2-27E821B4AC81}" srcOrd="3" destOrd="0" parTransId="{C490A819-160C-4178-BDFF-F065B45D79AC}" sibTransId="{C21AB9E9-28D3-4763-908E-57117224A4C8}"/>
    <dgm:cxn modelId="{43D85FCB-2A81-4FE2-991F-D41214FE990E}" type="presOf" srcId="{0C364BA0-E7FD-4AC4-B970-11DA591284F3}" destId="{67FEEAF4-F463-404C-B52F-BD7FD55E5D41}" srcOrd="1" destOrd="0" presId="urn:microsoft.com/office/officeart/2005/8/layout/pyramid1"/>
    <dgm:cxn modelId="{6B43A9D6-5B92-4023-B321-2ED42996D3AD}" type="presOf" srcId="{3F2574D0-1A98-44D2-9BE2-27E821B4AC81}" destId="{7BB09171-9584-4626-BB8D-56DC830D7014}" srcOrd="0" destOrd="0" presId="urn:microsoft.com/office/officeart/2005/8/layout/pyramid1"/>
    <dgm:cxn modelId="{D6BED3DA-3C8E-4A08-BF2A-0A2B0F070BFB}" type="presOf" srcId="{0C364BA0-E7FD-4AC4-B970-11DA591284F3}" destId="{A756921F-1A08-4C30-891C-04418D73CBA2}" srcOrd="0" destOrd="0" presId="urn:microsoft.com/office/officeart/2005/8/layout/pyramid1"/>
    <dgm:cxn modelId="{2E7D89E4-B88C-4A44-8ABF-E0A816A20A02}" type="presOf" srcId="{175ADABF-C53D-499B-8877-959076E1A9E7}" destId="{E8718070-5D55-4061-A2CD-BA50B346F422}" srcOrd="0" destOrd="0" presId="urn:microsoft.com/office/officeart/2005/8/layout/pyramid1"/>
    <dgm:cxn modelId="{2ADE39DB-24F8-40AC-BE1A-76CC8D4DD9DD}" type="presParOf" srcId="{EC1895EB-7592-4925-B62E-EF7CAA9CD3FD}" destId="{E241FE68-F81E-4771-8892-4EC3897F1086}" srcOrd="0" destOrd="0" presId="urn:microsoft.com/office/officeart/2005/8/layout/pyramid1"/>
    <dgm:cxn modelId="{FBDD1115-438B-4F70-A400-B439295C80EC}" type="presParOf" srcId="{E241FE68-F81E-4771-8892-4EC3897F1086}" destId="{E8718070-5D55-4061-A2CD-BA50B346F422}" srcOrd="0" destOrd="0" presId="urn:microsoft.com/office/officeart/2005/8/layout/pyramid1"/>
    <dgm:cxn modelId="{F0BCDEA7-9D68-4C17-BCA7-B253AE360B36}" type="presParOf" srcId="{E241FE68-F81E-4771-8892-4EC3897F1086}" destId="{84375E32-3461-4CDA-9491-EB92F7BF6330}" srcOrd="1" destOrd="0" presId="urn:microsoft.com/office/officeart/2005/8/layout/pyramid1"/>
    <dgm:cxn modelId="{8707AC58-AC8D-4D0C-B540-8CE17EFD2022}" type="presParOf" srcId="{EC1895EB-7592-4925-B62E-EF7CAA9CD3FD}" destId="{5CBB9097-5D57-47F7-922F-52AC0538D118}" srcOrd="1" destOrd="0" presId="urn:microsoft.com/office/officeart/2005/8/layout/pyramid1"/>
    <dgm:cxn modelId="{4E13538F-0FBA-43C0-B313-E47982366426}" type="presParOf" srcId="{5CBB9097-5D57-47F7-922F-52AC0538D118}" destId="{A756921F-1A08-4C30-891C-04418D73CBA2}" srcOrd="0" destOrd="0" presId="urn:microsoft.com/office/officeart/2005/8/layout/pyramid1"/>
    <dgm:cxn modelId="{3A41BBC2-B745-4393-8836-260BFEFE1D27}" type="presParOf" srcId="{5CBB9097-5D57-47F7-922F-52AC0538D118}" destId="{67FEEAF4-F463-404C-B52F-BD7FD55E5D41}" srcOrd="1" destOrd="0" presId="urn:microsoft.com/office/officeart/2005/8/layout/pyramid1"/>
    <dgm:cxn modelId="{3204FDA7-F23D-47C8-85E1-F11E753B5BE7}" type="presParOf" srcId="{EC1895EB-7592-4925-B62E-EF7CAA9CD3FD}" destId="{500D213A-5C1B-481F-B7FA-E1E9330627A7}" srcOrd="2" destOrd="0" presId="urn:microsoft.com/office/officeart/2005/8/layout/pyramid1"/>
    <dgm:cxn modelId="{BDAA4416-F745-450C-9EBF-D6832E55C2C4}" type="presParOf" srcId="{500D213A-5C1B-481F-B7FA-E1E9330627A7}" destId="{FB409703-B72D-438E-8FBC-F454F6E24116}" srcOrd="0" destOrd="0" presId="urn:microsoft.com/office/officeart/2005/8/layout/pyramid1"/>
    <dgm:cxn modelId="{124C3015-A054-491C-BE42-AF14279738CF}" type="presParOf" srcId="{500D213A-5C1B-481F-B7FA-E1E9330627A7}" destId="{7EDABD8D-5E5B-4802-B928-EB05077BDDFC}" srcOrd="1" destOrd="0" presId="urn:microsoft.com/office/officeart/2005/8/layout/pyramid1"/>
    <dgm:cxn modelId="{249AD85E-E23A-41CD-A4E7-5EF9033F0F42}" type="presParOf" srcId="{EC1895EB-7592-4925-B62E-EF7CAA9CD3FD}" destId="{8C7561C2-1BA5-4302-AD88-383896E8B1B9}" srcOrd="3" destOrd="0" presId="urn:microsoft.com/office/officeart/2005/8/layout/pyramid1"/>
    <dgm:cxn modelId="{6CC0FDF8-C9D6-4A10-95CB-01B7428172B2}" type="presParOf" srcId="{8C7561C2-1BA5-4302-AD88-383896E8B1B9}" destId="{7BB09171-9584-4626-BB8D-56DC830D7014}" srcOrd="0" destOrd="0" presId="urn:microsoft.com/office/officeart/2005/8/layout/pyramid1"/>
    <dgm:cxn modelId="{1E7C4E14-96E8-40C2-A688-591189CD7961}" type="presParOf" srcId="{8C7561C2-1BA5-4302-AD88-383896E8B1B9}" destId="{3B2AD5C7-0FD2-4D53-B590-FE9AE9B429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18070-5D55-4061-A2CD-BA50B346F422}">
      <dsp:nvSpPr>
        <dsp:cNvPr id="0" name=""/>
        <dsp:cNvSpPr/>
      </dsp:nvSpPr>
      <dsp:spPr>
        <a:xfrm>
          <a:off x="3084543" y="0"/>
          <a:ext cx="2056362" cy="1364742"/>
        </a:xfrm>
        <a:prstGeom prst="trapezoid">
          <a:avLst>
            <a:gd name="adj" fmla="val 75339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ХАН</a:t>
          </a:r>
        </a:p>
      </dsp:txBody>
      <dsp:txXfrm>
        <a:off x="3084543" y="0"/>
        <a:ext cx="2056362" cy="1364742"/>
      </dsp:txXfrm>
    </dsp:sp>
    <dsp:sp modelId="{A756921F-1A08-4C30-891C-04418D73CBA2}">
      <dsp:nvSpPr>
        <dsp:cNvPr id="0" name=""/>
        <dsp:cNvSpPr/>
      </dsp:nvSpPr>
      <dsp:spPr>
        <a:xfrm>
          <a:off x="2056362" y="1364742"/>
          <a:ext cx="4112725" cy="1364742"/>
        </a:xfrm>
        <a:prstGeom prst="trapezoid">
          <a:avLst>
            <a:gd name="adj" fmla="val 75339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БОГАТУРЫ</a:t>
          </a:r>
        </a:p>
      </dsp:txBody>
      <dsp:txXfrm>
        <a:off x="2776089" y="1364742"/>
        <a:ext cx="2673271" cy="1364742"/>
      </dsp:txXfrm>
    </dsp:sp>
    <dsp:sp modelId="{FB409703-B72D-438E-8FBC-F454F6E24116}">
      <dsp:nvSpPr>
        <dsp:cNvPr id="0" name=""/>
        <dsp:cNvSpPr/>
      </dsp:nvSpPr>
      <dsp:spPr>
        <a:xfrm>
          <a:off x="1061617" y="2729485"/>
          <a:ext cx="6102214" cy="1364742"/>
        </a:xfrm>
        <a:prstGeom prst="trapezoid">
          <a:avLst>
            <a:gd name="adj" fmla="val 75339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НУКЕРЫ, НОЙОНЫ</a:t>
          </a:r>
        </a:p>
      </dsp:txBody>
      <dsp:txXfrm>
        <a:off x="2129505" y="2729485"/>
        <a:ext cx="3966439" cy="1364742"/>
      </dsp:txXfrm>
    </dsp:sp>
    <dsp:sp modelId="{7BB09171-9584-4626-BB8D-56DC830D7014}">
      <dsp:nvSpPr>
        <dsp:cNvPr id="0" name=""/>
        <dsp:cNvSpPr/>
      </dsp:nvSpPr>
      <dsp:spPr>
        <a:xfrm>
          <a:off x="0" y="4094228"/>
          <a:ext cx="8225450" cy="1364742"/>
        </a:xfrm>
        <a:prstGeom prst="trapezoid">
          <a:avLst>
            <a:gd name="adj" fmla="val 75339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АРАТЫ (общинники)</a:t>
          </a:r>
        </a:p>
      </dsp:txBody>
      <dsp:txXfrm>
        <a:off x="1439453" y="4094228"/>
        <a:ext cx="5346542" cy="136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F025-B6CC-474F-A2D0-BE6860C03DE8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1322-58A1-4B2B-8273-A76E582D3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6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4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1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7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A1BDA0-2E6B-406A-9C5C-3475BD63A60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685" y="1447699"/>
            <a:ext cx="9098315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000" kern="2000" spc="2200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a_AvanteTitulInline" panose="020B0402020202020204" pitchFamily="34" charset="-52"/>
                <a:ea typeface="Malgun Gothic" pitchFamily="34" charset="-127"/>
              </a:rPr>
              <a:t>ИСТОРИЯ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5BEF-016E-4FFA-BC02-FFA9C2F523CC}"/>
              </a:ext>
            </a:extLst>
          </p:cNvPr>
          <p:cNvSpPr txBox="1"/>
          <p:nvPr/>
        </p:nvSpPr>
        <p:spPr>
          <a:xfrm>
            <a:off x="3491880" y="494155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51ACA-89A7-4406-A014-4BBDEE7A63A1}"/>
              </a:ext>
            </a:extLst>
          </p:cNvPr>
          <p:cNvSpPr txBox="1"/>
          <p:nvPr/>
        </p:nvSpPr>
        <p:spPr>
          <a:xfrm>
            <a:off x="4355976" y="4221088"/>
            <a:ext cx="289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9711D2-E433-4473-A551-AAC0C0FB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7" y="2772380"/>
            <a:ext cx="4791525" cy="4114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951815"/>
            <a:ext cx="2727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Автор:</a:t>
            </a:r>
          </a:p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Дмитроченков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 </a:t>
            </a:r>
          </a:p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Андрей Евгеньевич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DDDBC-1E84-4390-BB7E-4B812257B5BD}"/>
              </a:ext>
            </a:extLst>
          </p:cNvPr>
          <p:cNvSpPr txBox="1"/>
          <p:nvPr/>
        </p:nvSpPr>
        <p:spPr>
          <a:xfrm>
            <a:off x="5496482" y="5689216"/>
            <a:ext cx="272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класс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4D31EF-C649-4D89-AB54-17CBC9166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brightnessContrast bright="65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1" y="229639"/>
            <a:ext cx="1548019" cy="1612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47401" y="3142385"/>
            <a:ext cx="7286676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800"/>
          <a:stretch/>
        </p:blipFill>
        <p:spPr>
          <a:xfrm>
            <a:off x="107504" y="3286124"/>
            <a:ext cx="2092549" cy="34004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0859" y="2061626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9151" y="1052736"/>
            <a:ext cx="7091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… </a:t>
            </a:r>
            <a:r>
              <a:rPr lang="ru-RU" sz="2400" i="1" dirty="0"/>
              <a:t>§ 19-20 стр.123-136 § 23 стр.151-158 Сайт: «Киевская Русь в  </a:t>
            </a:r>
            <a:r>
              <a:rPr lang="en-US" sz="2400" i="1" dirty="0"/>
              <a:t>XIII</a:t>
            </a:r>
            <a:r>
              <a:rPr lang="ru-RU" sz="2400" i="1" dirty="0"/>
              <a:t>-</a:t>
            </a:r>
            <a:r>
              <a:rPr lang="en-US" sz="2400" i="1" dirty="0"/>
              <a:t>XIV</a:t>
            </a:r>
            <a:r>
              <a:rPr lang="ru-RU" sz="2400" i="1" dirty="0"/>
              <a:t> вв.»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9589" y="5084101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http://elib.ispu.ru/library/history/index.html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4518" y="5462971"/>
            <a:ext cx="452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http://www.vokrugsveta.ru/vs/article/6109/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89589" y="467452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Рекомендуемые интернет-источники: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01813745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80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РУССКИЕ ЗЕМЛИ В</a:t>
            </a:r>
          </a:p>
          <a:p>
            <a:pPr algn="ctr" eaLnBrk="0" hangingPunct="0">
              <a:defRPr/>
            </a:pP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Xiii - xv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веках 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7158" y="3068960"/>
            <a:ext cx="85294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1. Образование монголо-татарской державы.</a:t>
            </a:r>
          </a:p>
        </p:txBody>
      </p:sp>
    </p:spTree>
    <p:extLst>
      <p:ext uri="{BB962C8B-B14F-4D97-AF65-F5344CB8AC3E}">
        <p14:creationId xmlns:p14="http://schemas.microsoft.com/office/powerpoint/2010/main" val="234332750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minus.com/jU3ZGunos4Y6O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37479" r="41107" b="5727"/>
          <a:stretch/>
        </p:blipFill>
        <p:spPr bwMode="auto">
          <a:xfrm flipH="1">
            <a:off x="-2" y="960401"/>
            <a:ext cx="9119919" cy="58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52571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МОНГОЛО   -   ТАТАРЫ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638" y="1268760"/>
            <a:ext cx="86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kern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ОБЩЕСТВЕННЫЙ СТРОЙ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388" y="1724414"/>
            <a:ext cx="8523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kern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2045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На огромных пространствах к северу от Китая жили многочисленные монгольские племена. Собственно монголы были одним из этих племен. Именно они дали потом общее название всем племенам.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Татары были другим здешним пламенем. Они враждовали с монголами,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но позднее были покорены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ими. Но случилось так,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что в Западной Европе и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на Руси, именно это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название – «татары» –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закрепилось за всеми монгольскими племенами.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Монголы были кочевниками-скотоводами. Основой их хозяйства, главным богатством были табуны коней, стада рогатого скота…</a:t>
            </a:r>
          </a:p>
        </p:txBody>
      </p:sp>
    </p:spTree>
    <p:extLst>
      <p:ext uri="{BB962C8B-B14F-4D97-AF65-F5344CB8AC3E}">
        <p14:creationId xmlns:p14="http://schemas.microsoft.com/office/powerpoint/2010/main" val="2148407082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.minus.com/jU3ZGunos4Y6O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37480" r="27803"/>
          <a:stretch/>
        </p:blipFill>
        <p:spPr bwMode="auto">
          <a:xfrm>
            <a:off x="34578" y="1052736"/>
            <a:ext cx="9018456" cy="51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05122028"/>
              </p:ext>
            </p:extLst>
          </p:nvPr>
        </p:nvGraphicFramePr>
        <p:xfrm>
          <a:off x="827584" y="910113"/>
          <a:ext cx="8225450" cy="545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5462" y="6357819"/>
            <a:ext cx="51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Общественный строй кочевников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889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ОБЩЕСТВЕННЫЙ    СТРОЙ</a:t>
            </a:r>
          </a:p>
        </p:txBody>
      </p:sp>
    </p:spTree>
    <p:extLst>
      <p:ext uri="{BB962C8B-B14F-4D97-AF65-F5344CB8AC3E}">
        <p14:creationId xmlns:p14="http://schemas.microsoft.com/office/powerpoint/2010/main" val="1227517759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ингисхан.gif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675"/>
          <a:stretch/>
        </p:blipFill>
        <p:spPr>
          <a:xfrm>
            <a:off x="22126" y="183884"/>
            <a:ext cx="4045818" cy="6674116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ОБЪЕДИНЕНИЕ        И      НАЧАЛО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385" y="692696"/>
            <a:ext cx="8551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5" y="1844824"/>
            <a:ext cx="607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1206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г. на курултае (общее собрание племен) предводитель одного из монгольских племен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Тэмуджин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 провозглашён великим ханом, приняв имя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Чингиз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("повелитель всего")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22108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новом хане Монголия изменилась: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разрозненные и враждующие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племена объединились в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единое государство под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названием - Орда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51450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ОБЪЕДИНЕНИЕ        И      НАЧАЛО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341" y="692696"/>
            <a:ext cx="7597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341" y="1632110"/>
            <a:ext cx="550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Вступил в силу новый закон —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Яса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Добром считались верность и храбрость, а злом — трусость и предательство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6898"/>
            <a:ext cx="791963" cy="514776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7" t="-6633" r="29982" b="486"/>
          <a:stretch/>
        </p:blipFill>
        <p:spPr>
          <a:xfrm>
            <a:off x="3851921" y="430039"/>
            <a:ext cx="5292080" cy="6162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9340" y="3220790"/>
            <a:ext cx="55088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Все взрослые мужчины считались воинами. Население делилось на десятки, сотни, тысячи и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тумены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(десять тысяч), перемешав племена. Самовольный переход из одного подразделения в другое запрещался. Командирами стали приближенные хана. </a:t>
            </a: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341" y="5661248"/>
            <a:ext cx="698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Вооружённые силы Чингисхана составляли примерно 100 тыс. воинов</a:t>
            </a:r>
          </a:p>
        </p:txBody>
      </p:sp>
    </p:spTree>
    <p:extLst>
      <p:ext uri="{BB962C8B-B14F-4D97-AF65-F5344CB8AC3E}">
        <p14:creationId xmlns:p14="http://schemas.microsoft.com/office/powerpoint/2010/main" val="2761929701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9443"/>
            <a:ext cx="7884368" cy="52759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ОБЪЕДИНЕНИЕ        И      НАЧАЛО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385" y="692696"/>
            <a:ext cx="8551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806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1207—1211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г. монголы подчинили себе основные племена и народы Сибири, обложив их данью</a:t>
            </a:r>
          </a:p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Государство монголов – Орда начало </a:t>
            </a:r>
          </a:p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стремительно расширяться</a:t>
            </a:r>
          </a:p>
        </p:txBody>
      </p:sp>
    </p:spTree>
    <p:extLst>
      <p:ext uri="{BB962C8B-B14F-4D97-AF65-F5344CB8AC3E}">
        <p14:creationId xmlns:p14="http://schemas.microsoft.com/office/powerpoint/2010/main" val="4232917369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0" y="0"/>
            <a:ext cx="889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ОБРАЗОВАНИЕ        ГОСУДАРСТВА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772816"/>
            <a:ext cx="8663779" cy="4726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6132" y="764704"/>
            <a:ext cx="863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1211-1215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завоевание Китая и Кореи</a:t>
            </a:r>
          </a:p>
          <a:p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1219-1223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завоевание Центральной Азии</a:t>
            </a:r>
          </a:p>
          <a:p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 мая 1223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битва на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р.Калка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(первая встреча с русскими)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11841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ntiquehistory.ru/attachments/Image/kalka-porazenie.jp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9327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752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СРАЖЕНИЕ       НА       КАЛКЕ</a:t>
            </a:r>
          </a:p>
        </p:txBody>
      </p:sp>
    </p:spTree>
    <p:extLst>
      <p:ext uri="{BB962C8B-B14F-4D97-AF65-F5344CB8AC3E}">
        <p14:creationId xmlns:p14="http://schemas.microsoft.com/office/powerpoint/2010/main" val="2886826991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E86BE0F-657F-4500-A916-5A38B7E7AD1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d6771bd44eb23ca15747096124ab7805cd128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3.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4918</TotalTime>
  <Words>381</Words>
  <Application>Microsoft Office PowerPoint</Application>
  <PresentationFormat>Экран (4:3)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a_AvanteTitulInline</vt:lpstr>
      <vt:lpstr>Arial</vt:lpstr>
      <vt:lpstr>Calibri</vt:lpstr>
      <vt:lpstr>Constantia</vt:lpstr>
      <vt:lpstr>Impact</vt:lpstr>
      <vt:lpstr>Onyx(RUS BY LYAJKA)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history_3.6.1</dc:title>
  <dc:creator>admit-home</dc:creator>
  <cp:lastModifiedBy>Андрей</cp:lastModifiedBy>
  <cp:revision>514</cp:revision>
  <cp:lastPrinted>2015-03-14T07:44:35Z</cp:lastPrinted>
  <dcterms:created xsi:type="dcterms:W3CDTF">2008-09-08T18:26:41Z</dcterms:created>
  <dcterms:modified xsi:type="dcterms:W3CDTF">2025-02-09T17:23:31Z</dcterms:modified>
</cp:coreProperties>
</file>